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3" r:id="rId4"/>
  </p:sldMasterIdLst>
  <p:notesMasterIdLst>
    <p:notesMasterId r:id="rId21"/>
  </p:notesMasterIdLst>
  <p:handoutMasterIdLst>
    <p:handoutMasterId r:id="rId22"/>
  </p:handoutMasterIdLst>
  <p:sldIdLst>
    <p:sldId id="414" r:id="rId5"/>
    <p:sldId id="577" r:id="rId6"/>
    <p:sldId id="593" r:id="rId7"/>
    <p:sldId id="435" r:id="rId8"/>
    <p:sldId id="579" r:id="rId9"/>
    <p:sldId id="563" r:id="rId10"/>
    <p:sldId id="548" r:id="rId11"/>
    <p:sldId id="586" r:id="rId12"/>
    <p:sldId id="594" r:id="rId13"/>
    <p:sldId id="590" r:id="rId14"/>
    <p:sldId id="569" r:id="rId15"/>
    <p:sldId id="591" r:id="rId16"/>
    <p:sldId id="592" r:id="rId17"/>
    <p:sldId id="585" r:id="rId18"/>
    <p:sldId id="440" r:id="rId19"/>
    <p:sldId id="595" r:id="rId20"/>
  </p:sldIdLst>
  <p:sldSz cx="10009188" cy="6858000"/>
  <p:notesSz cx="6858000" cy="9144000"/>
  <p:embeddedFontLst>
    <p:embeddedFont>
      <p:font typeface="Segoe" panose="020B0604020202020204" charset="0"/>
      <p:regular r:id="rId23"/>
      <p:bold r:id="rId24"/>
      <p:italic r:id="rId25"/>
      <p:boldItalic r:id="rId26"/>
    </p:embeddedFont>
    <p:embeddedFont>
      <p:font typeface="Segoe Light" panose="020B0604020202020204" charset="0"/>
      <p:regular r:id="rId27"/>
      <p:italic r:id="rId28"/>
    </p:embeddedFont>
    <p:embeddedFont>
      <p:font typeface="Corbel" panose="020B0503020204020204" pitchFamily="34"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Segoe UI" panose="020B0502040204020203" pitchFamily="34" charset="0"/>
      <p:regular r:id="rId37"/>
      <p:bold r:id="rId38"/>
      <p:italic r:id="rId39"/>
      <p:boldItalic r:id="rId40"/>
    </p:embeddedFont>
    <p:embeddedFont>
      <p:font typeface="Quattrocento Sans" panose="020B0604020202020204" charset="0"/>
      <p:bold r:id="rId41"/>
      <p:italic r:id="rId42"/>
      <p:boldItalic r:id="rId43"/>
    </p:embeddedFont>
  </p:embeddedFontLst>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FE" id="{D5A3F943-ADAF-4694-9CCE-BA18E5D00D4A}">
          <p14:sldIdLst>
            <p14:sldId id="414"/>
            <p14:sldId id="577"/>
            <p14:sldId id="593"/>
            <p14:sldId id="435"/>
            <p14:sldId id="579"/>
            <p14:sldId id="563"/>
            <p14:sldId id="548"/>
            <p14:sldId id="586"/>
            <p14:sldId id="594"/>
            <p14:sldId id="590"/>
            <p14:sldId id="569"/>
            <p14:sldId id="591"/>
            <p14:sldId id="592"/>
            <p14:sldId id="585"/>
            <p14:sldId id="440"/>
            <p14:sldId id="595"/>
          </p14:sldIdLst>
        </p14:section>
      </p14:sectionLst>
    </p:ext>
    <p:ext uri="{EFAFB233-063F-42B5-8137-9DF3F51BA10A}">
      <p15:sldGuideLst xmlns:p15="http://schemas.microsoft.com/office/powerpoint/2012/main">
        <p15:guide id="1" orient="horz" pos="272">
          <p15:clr>
            <a:srgbClr val="A4A3A4"/>
          </p15:clr>
        </p15:guide>
        <p15:guide id="2" orient="horz" pos="1200">
          <p15:clr>
            <a:srgbClr val="A4A3A4"/>
          </p15:clr>
        </p15:guide>
        <p15:guide id="3" orient="horz" pos="3929">
          <p15:clr>
            <a:srgbClr val="A4A3A4"/>
          </p15:clr>
        </p15:guide>
        <p15:guide id="4" orient="horz" pos="912">
          <p15:clr>
            <a:srgbClr val="A4A3A4"/>
          </p15:clr>
        </p15:guide>
        <p15:guide id="5" pos="3153">
          <p15:clr>
            <a:srgbClr val="A4A3A4"/>
          </p15:clr>
        </p15:guide>
        <p15:guide id="6" pos="263">
          <p15:clr>
            <a:srgbClr val="A4A3A4"/>
          </p15:clr>
        </p15:guide>
        <p15:guide id="7" pos="6041">
          <p15:clr>
            <a:srgbClr val="A4A3A4"/>
          </p15:clr>
        </p15:guide>
        <p15:guide id="8" pos="3406">
          <p15:clr>
            <a:srgbClr val="A4A3A4"/>
          </p15:clr>
        </p15:guide>
        <p15:guide id="9" pos="327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FF00"/>
        </p14:laserClr>
      </p:ext>
      <p:ext uri="{2FDB2607-1784-4EEB-B798-7EB5836EED8A}">
        <p14:showMediaCtrls xmlns:p14="http://schemas.microsoft.com/office/powerpoint/2010/main" val="1"/>
      </p:ext>
    </p:extLst>
  </p:showPr>
  <p:clrMru>
    <a:srgbClr val="EAEAFF"/>
    <a:srgbClr val="454545"/>
    <a:srgbClr val="5C5C5C"/>
    <a:srgbClr val="AEAEAE"/>
    <a:srgbClr val="FF0066"/>
    <a:srgbClr val="1E1D3B"/>
    <a:srgbClr val="000096"/>
    <a:srgbClr val="000000"/>
    <a:srgbClr val="B8004A"/>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Style moyen 2 - Accentuation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9C7853C-536D-4A76-A0AE-DD22124D55A5}" styleName="Style à thème 1 - Accentuation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680" autoAdjust="0"/>
    <p:restoredTop sz="70916" autoAdjust="0"/>
  </p:normalViewPr>
  <p:slideViewPr>
    <p:cSldViewPr snapToGrid="0">
      <p:cViewPr varScale="1">
        <p:scale>
          <a:sx n="53" d="100"/>
          <a:sy n="53" d="100"/>
        </p:scale>
        <p:origin x="1230" y="60"/>
      </p:cViewPr>
      <p:guideLst>
        <p:guide orient="horz" pos="272"/>
        <p:guide orient="horz" pos="1200"/>
        <p:guide orient="horz" pos="3929"/>
        <p:guide orient="horz" pos="912"/>
        <p:guide pos="3153"/>
        <p:guide pos="263"/>
        <p:guide pos="6041"/>
        <p:guide pos="3406"/>
        <p:guide pos="3276"/>
      </p:guideLst>
    </p:cSldViewPr>
  </p:slideViewPr>
  <p:outlineViewPr>
    <p:cViewPr>
      <p:scale>
        <a:sx n="33" d="100"/>
        <a:sy n="33" d="100"/>
      </p:scale>
      <p:origin x="0" y="15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p:scale>
          <a:sx n="66" d="100"/>
          <a:sy n="66" d="100"/>
        </p:scale>
        <p:origin x="-2310" y="-4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notesMaster" Target="notesMasters/notesMaster1.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9.fntdata"/><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font" Target="fonts/font19.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latin typeface="Segoe UI" pitchFamily="34" charset="0"/>
              </a:rPr>
              <a:pPr/>
              <a:t>11/29/2016</a:t>
            </a:fld>
            <a:endParaRPr lang="en-US" dirty="0">
              <a:latin typeface="Segoe UI" pitchFamily="34" charset="0"/>
            </a:endParaRP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latin typeface="Segoe UI" pitchFamily="34" charset="0"/>
              </a:rPr>
              <a:pPr/>
              <a:t>‹N°›</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C3FBCD4-166E-446F-AF18-7D4A0CF9AEF6}" type="datetimeFigureOut">
              <a:rPr lang="en-US" smtClean="0"/>
              <a:pPr/>
              <a:t>11/29/2016</a:t>
            </a:fld>
            <a:endParaRPr lang="en-US" dirty="0"/>
          </a:p>
        </p:txBody>
      </p:sp>
      <p:sp>
        <p:nvSpPr>
          <p:cNvPr id="4" name="Slide Image Placeholder 3"/>
          <p:cNvSpPr>
            <a:spLocks noGrp="1" noRot="1" noChangeAspect="1"/>
          </p:cNvSpPr>
          <p:nvPr>
            <p:ph type="sldImg" idx="2"/>
          </p:nvPr>
        </p:nvSpPr>
        <p:spPr>
          <a:xfrm>
            <a:off x="927100" y="685800"/>
            <a:ext cx="50038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atin typeface="Segoe UI" pitchFamily="34" charset="0"/>
              </a:defRPr>
            </a:lvl1pPr>
          </a:lstStyle>
          <a:p>
            <a:fld id="{8B263312-38AA-4E1E-B2B5-0F8F122B24FE}" type="slidenum">
              <a:rPr lang="en-US" smtClean="0"/>
              <a:pPr/>
              <a:t>‹N°›</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UI"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7100" y="685800"/>
            <a:ext cx="5003800" cy="3429000"/>
          </a:xfrm>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fr-FR" sz="900" kern="1200" dirty="0" smtClean="0">
                <a:solidFill>
                  <a:schemeClr val="tx1"/>
                </a:solidFill>
                <a:effectLst/>
                <a:latin typeface="Segoe UI" pitchFamily="34" charset="0"/>
                <a:ea typeface="+mn-ea"/>
                <a:cs typeface="+mn-cs"/>
              </a:rPr>
              <a:t>Le travail présenté ici, a été effectué au sein d’ESPRITEC, dans le cadre d’un projet de fin d’études pour l’obtention du diplôme national d’ingénieur en télécommunication.</a:t>
            </a:r>
          </a:p>
          <a:p>
            <a:pPr marL="0" marR="0" indent="0" algn="l" defTabSz="914363" rtl="0" eaLnBrk="1" fontAlgn="auto" latinLnBrk="0" hangingPunct="1">
              <a:lnSpc>
                <a:spcPct val="90000"/>
              </a:lnSpc>
              <a:spcBef>
                <a:spcPts val="0"/>
              </a:spcBef>
              <a:spcAft>
                <a:spcPts val="333"/>
              </a:spcAft>
              <a:buClrTx/>
              <a:buSzTx/>
              <a:buFontTx/>
              <a:buNone/>
              <a:tabLst/>
              <a:defRPr/>
            </a:pPr>
            <a:r>
              <a:rPr lang="fr-FR" sz="900" kern="1200" dirty="0" smtClean="0">
                <a:solidFill>
                  <a:schemeClr val="tx1"/>
                </a:solidFill>
                <a:effectLst/>
                <a:latin typeface="Segoe UI" pitchFamily="34" charset="0"/>
                <a:ea typeface="+mn-ea"/>
                <a:cs typeface="+mn-cs"/>
              </a:rPr>
              <a:t>Il concerne la conception et la réalisation d’un ROBOT à base d’Android.</a:t>
            </a:r>
          </a:p>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1</a:t>
            </a:fld>
            <a:endParaRPr lang="en-US" dirty="0"/>
          </a:p>
        </p:txBody>
      </p:sp>
    </p:spTree>
    <p:extLst>
      <p:ext uri="{BB962C8B-B14F-4D97-AF65-F5344CB8AC3E}">
        <p14:creationId xmlns:p14="http://schemas.microsoft.com/office/powerpoint/2010/main" val="1552732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7100" y="685800"/>
            <a:ext cx="5003800" cy="3429000"/>
          </a:xfrm>
        </p:spPr>
      </p:sp>
      <p:sp>
        <p:nvSpPr>
          <p:cNvPr id="3" name="Notes Placeholder 2"/>
          <p:cNvSpPr>
            <a:spLocks noGrp="1"/>
          </p:cNvSpPr>
          <p:nvPr>
            <p:ph type="body" idx="1"/>
          </p:nvPr>
        </p:nvSpPr>
        <p:spPr/>
        <p:txBody>
          <a:bodyPr>
            <a:normAutofit/>
          </a:bodyPr>
          <a:lstStyle/>
          <a:p>
            <a:pPr marL="171450" indent="-171450">
              <a:buFont typeface="Arial" pitchFamily="34" charset="0"/>
              <a:buChar char="•"/>
            </a:pPr>
            <a:r>
              <a:rPr lang="en-US" dirty="0" smtClean="0"/>
              <a:t>CONSTRUCTION DIAPO : </a:t>
            </a:r>
            <a:r>
              <a:rPr lang="en-US" dirty="0" err="1" smtClean="0"/>
              <a:t>il</a:t>
            </a:r>
            <a:r>
              <a:rPr lang="en-US" dirty="0" smtClean="0"/>
              <a:t> </a:t>
            </a:r>
            <a:r>
              <a:rPr lang="en-US" dirty="0" err="1" smtClean="0"/>
              <a:t>faudrait</a:t>
            </a:r>
            <a:r>
              <a:rPr lang="en-US" dirty="0" smtClean="0"/>
              <a:t> faire</a:t>
            </a:r>
            <a:r>
              <a:rPr lang="en-US" baseline="0" dirty="0" smtClean="0"/>
              <a:t> un listing du materiel </a:t>
            </a:r>
            <a:r>
              <a:rPr lang="en-US" baseline="0" dirty="0" err="1" smtClean="0"/>
              <a:t>pris</a:t>
            </a:r>
            <a:r>
              <a:rPr lang="en-US" baseline="0" dirty="0" smtClean="0"/>
              <a:t> et commenter </a:t>
            </a:r>
            <a:r>
              <a:rPr lang="en-US" baseline="0" dirty="0" err="1" smtClean="0"/>
              <a:t>rapidement</a:t>
            </a:r>
            <a:r>
              <a:rPr lang="en-US" baseline="0" dirty="0" smtClean="0"/>
              <a:t> </a:t>
            </a:r>
            <a:r>
              <a:rPr lang="en-US" baseline="0" dirty="0" err="1" smtClean="0"/>
              <a:t>sa</a:t>
            </a:r>
            <a:r>
              <a:rPr lang="en-US" baseline="0" dirty="0" smtClean="0"/>
              <a:t> function </a:t>
            </a:r>
            <a:endParaRPr lang="en-US" dirty="0" smtClean="0"/>
          </a:p>
          <a:p>
            <a:pPr marL="171450" indent="-171450">
              <a:buFont typeface="Arial" pitchFamily="34" charset="0"/>
              <a:buChar char="•"/>
            </a:pPr>
            <a:endParaRPr lang="en-US" dirty="0" smtClean="0"/>
          </a:p>
          <a:p>
            <a:pPr marL="171450" indent="-171450">
              <a:buFont typeface="Arial" pitchFamily="34" charset="0"/>
              <a:buChar char="•"/>
            </a:pPr>
            <a:r>
              <a:rPr lang="en-US" dirty="0" smtClean="0"/>
              <a:t>COMMENTAIRE :</a:t>
            </a:r>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11/29/2016 11:57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10</a:t>
            </a:fld>
            <a:endParaRPr lang="en-US" dirty="0"/>
          </a:p>
        </p:txBody>
      </p:sp>
      <p:sp>
        <p:nvSpPr>
          <p:cNvPr id="8" name="Footer Placeholder 5"/>
          <p:cNvSpPr>
            <a:spLocks noGrp="1"/>
          </p:cNvSpPr>
          <p:nvPr>
            <p:ph type="ftr" sz="quarter" idx="4"/>
          </p:nvPr>
        </p:nvSpPr>
        <p:spPr>
          <a:xfrm>
            <a:off x="0" y="8685213"/>
            <a:ext cx="6172200" cy="457200"/>
          </a:xfrm>
          <a:prstGeom prst="rect">
            <a:avLst/>
          </a:prstGeom>
        </p:spPr>
        <p:txBody>
          <a:bodyPr/>
          <a:lstStyle/>
          <a:p>
            <a:r>
              <a:rPr lang="en-US" sz="500" dirty="0" smtClean="0">
                <a:solidFill>
                  <a:srgbClr val="000000"/>
                </a:solidFill>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a:p>
            <a:endParaRPr lang="en-US" sz="500" dirty="0"/>
          </a:p>
        </p:txBody>
      </p:sp>
    </p:spTree>
    <p:extLst>
      <p:ext uri="{BB962C8B-B14F-4D97-AF65-F5344CB8AC3E}">
        <p14:creationId xmlns:p14="http://schemas.microsoft.com/office/powerpoint/2010/main" val="1680965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7100" y="685800"/>
            <a:ext cx="5003800" cy="3429000"/>
          </a:xfrm>
        </p:spPr>
      </p:sp>
      <p:sp>
        <p:nvSpPr>
          <p:cNvPr id="3" name="Notes Placeholder 2"/>
          <p:cNvSpPr>
            <a:spLocks noGrp="1"/>
          </p:cNvSpPr>
          <p:nvPr>
            <p:ph type="body" idx="1"/>
          </p:nvPr>
        </p:nvSpPr>
        <p:spPr/>
        <p:txBody>
          <a:bodyPr>
            <a:normAutofit/>
          </a:bodyPr>
          <a:lstStyle/>
          <a:p>
            <a:r>
              <a:rPr lang="en-US" dirty="0" smtClean="0"/>
              <a:t>COMMENTAIRE</a:t>
            </a:r>
            <a:r>
              <a:rPr lang="en-US" baseline="0" dirty="0" smtClean="0"/>
              <a:t> : </a:t>
            </a:r>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11/29/2016 11:57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11</a:t>
            </a:fld>
            <a:endParaRPr lang="en-US" dirty="0"/>
          </a:p>
        </p:txBody>
      </p:sp>
    </p:spTree>
    <p:extLst>
      <p:ext uri="{BB962C8B-B14F-4D97-AF65-F5344CB8AC3E}">
        <p14:creationId xmlns:p14="http://schemas.microsoft.com/office/powerpoint/2010/main" val="3365742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7100" y="685800"/>
            <a:ext cx="50038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11/29/2016 11:57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12</a:t>
            </a:fld>
            <a:endParaRPr lang="en-US" dirty="0"/>
          </a:p>
        </p:txBody>
      </p:sp>
      <p:sp>
        <p:nvSpPr>
          <p:cNvPr id="8" name="Footer Placeholder 5"/>
          <p:cNvSpPr>
            <a:spLocks noGrp="1"/>
          </p:cNvSpPr>
          <p:nvPr>
            <p:ph type="ftr" sz="quarter" idx="4"/>
          </p:nvPr>
        </p:nvSpPr>
        <p:spPr>
          <a:xfrm>
            <a:off x="0" y="8685213"/>
            <a:ext cx="6172200" cy="457200"/>
          </a:xfrm>
          <a:prstGeom prst="rect">
            <a:avLst/>
          </a:prstGeom>
        </p:spPr>
        <p:txBody>
          <a:bodyPr/>
          <a:lstStyle/>
          <a:p>
            <a:r>
              <a:rPr lang="en-US" sz="500" dirty="0" smtClean="0">
                <a:solidFill>
                  <a:srgbClr val="000000"/>
                </a:solidFill>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a:p>
            <a:endParaRPr lang="en-US" sz="500" dirty="0"/>
          </a:p>
        </p:txBody>
      </p:sp>
    </p:spTree>
    <p:extLst>
      <p:ext uri="{BB962C8B-B14F-4D97-AF65-F5344CB8AC3E}">
        <p14:creationId xmlns:p14="http://schemas.microsoft.com/office/powerpoint/2010/main" val="10109913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7100" y="685800"/>
            <a:ext cx="50038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11/29/2016 11:57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13</a:t>
            </a:fld>
            <a:endParaRPr lang="en-US" dirty="0"/>
          </a:p>
        </p:txBody>
      </p:sp>
      <p:sp>
        <p:nvSpPr>
          <p:cNvPr id="8" name="Footer Placeholder 5"/>
          <p:cNvSpPr>
            <a:spLocks noGrp="1"/>
          </p:cNvSpPr>
          <p:nvPr>
            <p:ph type="ftr" sz="quarter" idx="4"/>
          </p:nvPr>
        </p:nvSpPr>
        <p:spPr>
          <a:xfrm>
            <a:off x="0" y="8685213"/>
            <a:ext cx="6172200" cy="457200"/>
          </a:xfrm>
          <a:prstGeom prst="rect">
            <a:avLst/>
          </a:prstGeom>
        </p:spPr>
        <p:txBody>
          <a:bodyPr/>
          <a:lstStyle/>
          <a:p>
            <a:r>
              <a:rPr lang="en-US" sz="500" dirty="0" smtClean="0">
                <a:solidFill>
                  <a:srgbClr val="000000"/>
                </a:solidFill>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a:p>
            <a:endParaRPr lang="en-US" sz="500" dirty="0"/>
          </a:p>
        </p:txBody>
      </p:sp>
    </p:spTree>
    <p:extLst>
      <p:ext uri="{BB962C8B-B14F-4D97-AF65-F5344CB8AC3E}">
        <p14:creationId xmlns:p14="http://schemas.microsoft.com/office/powerpoint/2010/main" val="3896727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7100" y="685800"/>
            <a:ext cx="50038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11/29/2016 11:57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14</a:t>
            </a:fld>
            <a:endParaRPr lang="en-US" dirty="0"/>
          </a:p>
        </p:txBody>
      </p:sp>
      <p:sp>
        <p:nvSpPr>
          <p:cNvPr id="8" name="Footer Placeholder 5"/>
          <p:cNvSpPr>
            <a:spLocks noGrp="1"/>
          </p:cNvSpPr>
          <p:nvPr>
            <p:ph type="ftr" sz="quarter" idx="4"/>
          </p:nvPr>
        </p:nvSpPr>
        <p:spPr>
          <a:xfrm>
            <a:off x="0" y="8685213"/>
            <a:ext cx="6172200" cy="457200"/>
          </a:xfrm>
          <a:prstGeom prst="rect">
            <a:avLst/>
          </a:prstGeom>
        </p:spPr>
        <p:txBody>
          <a:bodyPr/>
          <a:lstStyle/>
          <a:p>
            <a:r>
              <a:rPr lang="en-US" sz="500" dirty="0" smtClean="0">
                <a:solidFill>
                  <a:srgbClr val="000000"/>
                </a:solidFill>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a:p>
            <a:endParaRPr lang="en-US" sz="500" dirty="0"/>
          </a:p>
        </p:txBody>
      </p:sp>
    </p:spTree>
    <p:extLst>
      <p:ext uri="{BB962C8B-B14F-4D97-AF65-F5344CB8AC3E}">
        <p14:creationId xmlns:p14="http://schemas.microsoft.com/office/powerpoint/2010/main" val="1240478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7100" y="685800"/>
            <a:ext cx="50038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11/29/2016 11:57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15</a:t>
            </a:fld>
            <a:endParaRPr lang="en-US" dirty="0"/>
          </a:p>
        </p:txBody>
      </p:sp>
      <p:sp>
        <p:nvSpPr>
          <p:cNvPr id="8" name="Footer Placeholder 5"/>
          <p:cNvSpPr>
            <a:spLocks noGrp="1"/>
          </p:cNvSpPr>
          <p:nvPr>
            <p:ph type="ftr" sz="quarter" idx="4"/>
          </p:nvPr>
        </p:nvSpPr>
        <p:spPr>
          <a:xfrm>
            <a:off x="0" y="8685213"/>
            <a:ext cx="6172200" cy="457200"/>
          </a:xfrm>
          <a:prstGeom prst="rect">
            <a:avLst/>
          </a:prstGeom>
        </p:spPr>
        <p:txBody>
          <a:bodyPr/>
          <a:lstStyle/>
          <a:p>
            <a:r>
              <a:rPr lang="en-US" sz="500" dirty="0" smtClean="0">
                <a:solidFill>
                  <a:srgbClr val="000000"/>
                </a:solidFill>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a:p>
            <a:endParaRPr lang="en-US" sz="500" dirty="0"/>
          </a:p>
        </p:txBody>
      </p:sp>
    </p:spTree>
    <p:extLst>
      <p:ext uri="{BB962C8B-B14F-4D97-AF65-F5344CB8AC3E}">
        <p14:creationId xmlns:p14="http://schemas.microsoft.com/office/powerpoint/2010/main" val="223756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7100" y="685800"/>
            <a:ext cx="5003800" cy="3429000"/>
          </a:xfrm>
        </p:spPr>
      </p:sp>
      <p:sp>
        <p:nvSpPr>
          <p:cNvPr id="3" name="Notes Placeholder 2"/>
          <p:cNvSpPr>
            <a:spLocks noGrp="1"/>
          </p:cNvSpPr>
          <p:nvPr>
            <p:ph type="body" idx="1"/>
          </p:nvPr>
        </p:nvSpPr>
        <p:spPr/>
        <p:txBody>
          <a:bodyPr>
            <a:normAutofit/>
          </a:bodyPr>
          <a:lstStyle/>
          <a:p>
            <a:r>
              <a:rPr lang="en-US" dirty="0" smtClean="0"/>
              <a:t>Nous</a:t>
            </a:r>
            <a:r>
              <a:rPr lang="en-US" baseline="0" dirty="0" smtClean="0"/>
              <a:t> </a:t>
            </a:r>
            <a:r>
              <a:rPr lang="en-US" baseline="0" dirty="0" err="1" smtClean="0"/>
              <a:t>allons</a:t>
            </a:r>
            <a:r>
              <a:rPr lang="en-US" baseline="0" dirty="0" smtClean="0"/>
              <a:t> </a:t>
            </a:r>
            <a:r>
              <a:rPr lang="en-US" baseline="0" dirty="0" err="1" smtClean="0"/>
              <a:t>voir</a:t>
            </a:r>
            <a:r>
              <a:rPr lang="en-US" baseline="0" dirty="0" smtClean="0"/>
              <a:t> </a:t>
            </a:r>
            <a:r>
              <a:rPr lang="en-US" baseline="0" dirty="0" err="1" smtClean="0"/>
              <a:t>dans</a:t>
            </a:r>
            <a:r>
              <a:rPr lang="en-US" baseline="0" dirty="0" smtClean="0"/>
              <a:t> </a:t>
            </a:r>
            <a:r>
              <a:rPr lang="en-US" baseline="0" dirty="0" err="1" smtClean="0"/>
              <a:t>cette</a:t>
            </a:r>
            <a:r>
              <a:rPr lang="en-US" baseline="0" dirty="0" smtClean="0"/>
              <a:t> </a:t>
            </a:r>
            <a:r>
              <a:rPr lang="en-US" baseline="0" dirty="0" err="1" smtClean="0"/>
              <a:t>présentation</a:t>
            </a:r>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11/29/2016 11:57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2</a:t>
            </a:fld>
            <a:endParaRPr lang="en-US" dirty="0"/>
          </a:p>
        </p:txBody>
      </p:sp>
      <p:sp>
        <p:nvSpPr>
          <p:cNvPr id="8" name="Footer Placeholder 5"/>
          <p:cNvSpPr>
            <a:spLocks noGrp="1"/>
          </p:cNvSpPr>
          <p:nvPr>
            <p:ph type="ftr" sz="quarter" idx="4"/>
          </p:nvPr>
        </p:nvSpPr>
        <p:spPr>
          <a:xfrm>
            <a:off x="0" y="8685213"/>
            <a:ext cx="6172200" cy="457200"/>
          </a:xfrm>
          <a:prstGeom prst="rect">
            <a:avLst/>
          </a:prstGeom>
        </p:spPr>
        <p:txBody>
          <a:bodyPr/>
          <a:lstStyle/>
          <a:p>
            <a:r>
              <a:rPr lang="en-US" sz="500" dirty="0" smtClean="0">
                <a:solidFill>
                  <a:srgbClr val="000000"/>
                </a:solidFill>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a:p>
            <a:endParaRPr lang="en-US" sz="500" dirty="0"/>
          </a:p>
        </p:txBody>
      </p:sp>
    </p:spTree>
    <p:extLst>
      <p:ext uri="{BB962C8B-B14F-4D97-AF65-F5344CB8AC3E}">
        <p14:creationId xmlns:p14="http://schemas.microsoft.com/office/powerpoint/2010/main" val="31024775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7100" y="685800"/>
            <a:ext cx="5003800" cy="3429000"/>
          </a:xfrm>
        </p:spPr>
      </p:sp>
      <p:sp>
        <p:nvSpPr>
          <p:cNvPr id="3" name="Notes Placeholder 2"/>
          <p:cNvSpPr>
            <a:spLocks noGrp="1"/>
          </p:cNvSpPr>
          <p:nvPr>
            <p:ph type="body" idx="1"/>
          </p:nvPr>
        </p:nvSpPr>
        <p:spPr/>
        <p:txBody>
          <a:bodyPr>
            <a:normAutofit/>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fr-FR" sz="900" b="0" i="0" kern="1200" dirty="0" smtClean="0">
                <a:solidFill>
                  <a:schemeClr val="tx1"/>
                </a:solidFill>
                <a:effectLst/>
                <a:latin typeface="Segoe UI" pitchFamily="34" charset="0"/>
                <a:ea typeface="+mn-ea"/>
                <a:cs typeface="+mn-cs"/>
              </a:rPr>
              <a:t>COMMENTAIRE : </a:t>
            </a:r>
          </a:p>
          <a:p>
            <a:pPr marL="171450" marR="0" lvl="0" indent="-171450" algn="l" defTabSz="914363" rtl="0" eaLnBrk="1" fontAlgn="auto" latinLnBrk="0" hangingPunct="1">
              <a:lnSpc>
                <a:spcPct val="90000"/>
              </a:lnSpc>
              <a:spcBef>
                <a:spcPts val="0"/>
              </a:spcBef>
              <a:spcAft>
                <a:spcPts val="333"/>
              </a:spcAft>
              <a:buClrTx/>
              <a:buSzTx/>
              <a:buFontTx/>
              <a:buChar char="-"/>
              <a:tabLst/>
              <a:defRPr/>
            </a:pPr>
            <a:r>
              <a:rPr lang="fr-FR" sz="900" dirty="0" smtClean="0"/>
              <a:t>Il faut que le drone puisse voler</a:t>
            </a:r>
            <a:r>
              <a:rPr lang="fr-FR" sz="900" baseline="0" dirty="0" smtClean="0"/>
              <a:t> </a:t>
            </a:r>
            <a:r>
              <a:rPr lang="fr-FR" sz="900" baseline="0" dirty="0" err="1" smtClean="0"/>
              <a:t>stationnairement</a:t>
            </a:r>
            <a:r>
              <a:rPr lang="fr-FR" sz="900" baseline="0" dirty="0" smtClean="0"/>
              <a:t> pour pouvoir transmettre de l’énergie à un capteur</a:t>
            </a:r>
          </a:p>
          <a:p>
            <a:pPr marL="171450" marR="0" lvl="0" indent="-171450" algn="l" defTabSz="914363" rtl="0" eaLnBrk="1" fontAlgn="auto" latinLnBrk="0" hangingPunct="1">
              <a:lnSpc>
                <a:spcPct val="90000"/>
              </a:lnSpc>
              <a:spcBef>
                <a:spcPts val="0"/>
              </a:spcBef>
              <a:spcAft>
                <a:spcPts val="333"/>
              </a:spcAft>
              <a:buClrTx/>
              <a:buSzTx/>
              <a:buFontTx/>
              <a:buChar char="-"/>
              <a:tabLst/>
              <a:defRPr/>
            </a:pPr>
            <a:r>
              <a:rPr lang="fr-FR" sz="900" baseline="0" dirty="0" smtClean="0"/>
              <a:t>Déplacement par localisation GPS ou et localisation par caméra, EX: retourner sur sa base de rechargement</a:t>
            </a:r>
            <a:endParaRPr lang="fr-FR" sz="900" dirty="0" smtClean="0"/>
          </a:p>
          <a:p>
            <a:pPr marL="171450" marR="0" lvl="0" indent="-171450" algn="l" defTabSz="914363" rtl="0" eaLnBrk="1" fontAlgn="auto" latinLnBrk="0" hangingPunct="1">
              <a:lnSpc>
                <a:spcPct val="90000"/>
              </a:lnSpc>
              <a:spcBef>
                <a:spcPts val="0"/>
              </a:spcBef>
              <a:spcAft>
                <a:spcPts val="333"/>
              </a:spcAft>
              <a:buClrTx/>
              <a:buSzTx/>
              <a:buFontTx/>
              <a:buChar char="-"/>
              <a:tabLst/>
              <a:defRPr/>
            </a:pPr>
            <a:r>
              <a:rPr lang="fr-FR" sz="900" dirty="0" smtClean="0"/>
              <a:t>La recharge pouvant être à l’arrêt ou en vol</a:t>
            </a:r>
          </a:p>
          <a:p>
            <a:pPr marL="171450" marR="0" lvl="0" indent="-171450" algn="l" defTabSz="914363" rtl="0" eaLnBrk="1" fontAlgn="auto" latinLnBrk="0" hangingPunct="1">
              <a:lnSpc>
                <a:spcPct val="90000"/>
              </a:lnSpc>
              <a:spcBef>
                <a:spcPts val="0"/>
              </a:spcBef>
              <a:spcAft>
                <a:spcPts val="333"/>
              </a:spcAft>
              <a:buClrTx/>
              <a:buSzTx/>
              <a:buFontTx/>
              <a:buChar char="-"/>
              <a:tabLst/>
              <a:defRPr/>
            </a:pPr>
            <a:r>
              <a:rPr lang="fr-FR" sz="900" dirty="0" smtClean="0"/>
              <a:t>Mais également de pouvoir transmettre de l’énergie par transmission sans fil à un autre élément dépourvu de source d’alimentation comme un capteur isolé. </a:t>
            </a:r>
          </a:p>
          <a:p>
            <a:pPr marL="171450" marR="0" lvl="0" indent="-171450" algn="l" defTabSz="914363" rtl="0" eaLnBrk="1" fontAlgn="auto" latinLnBrk="0" hangingPunct="1">
              <a:lnSpc>
                <a:spcPct val="90000"/>
              </a:lnSpc>
              <a:spcBef>
                <a:spcPts val="0"/>
              </a:spcBef>
              <a:spcAft>
                <a:spcPts val="333"/>
              </a:spcAft>
              <a:buClrTx/>
              <a:buSzTx/>
              <a:buFontTx/>
              <a:buChar char="-"/>
              <a:tabLst/>
              <a:defRPr/>
            </a:pPr>
            <a:r>
              <a:rPr lang="fr-FR" sz="900" dirty="0" smtClean="0"/>
              <a:t>Le but étant de construire le drone et sa station de recharge</a:t>
            </a:r>
          </a:p>
          <a:p>
            <a:endParaRPr lang="fr-FR" sz="900" b="0" i="0" kern="1200" dirty="0" smtClean="0">
              <a:solidFill>
                <a:schemeClr val="tx1"/>
              </a:solidFill>
              <a:effectLst/>
              <a:latin typeface="Segoe UI" pitchFamily="34" charset="0"/>
              <a:ea typeface="+mn-ea"/>
              <a:cs typeface="+mn-cs"/>
            </a:endParaRPr>
          </a:p>
          <a:p>
            <a:endParaRPr lang="fr-FR" sz="900" b="0" i="0" kern="1200" dirty="0" smtClean="0">
              <a:solidFill>
                <a:schemeClr val="tx1"/>
              </a:solidFill>
              <a:effectLst/>
              <a:latin typeface="Segoe UI" pitchFamily="34" charset="0"/>
              <a:ea typeface="+mn-ea"/>
              <a:cs typeface="+mn-cs"/>
            </a:endParaRPr>
          </a:p>
          <a:p>
            <a:r>
              <a:rPr lang="fr-FR" sz="900" b="0" i="0" kern="1200" dirty="0" smtClean="0">
                <a:solidFill>
                  <a:schemeClr val="tx1"/>
                </a:solidFill>
                <a:effectLst/>
                <a:latin typeface="Segoe UI" pitchFamily="34" charset="0"/>
                <a:ea typeface="+mn-ea"/>
                <a:cs typeface="+mn-cs"/>
              </a:rPr>
              <a:t>Ce projet tourne autour du système Android,</a:t>
            </a:r>
          </a:p>
          <a:p>
            <a:r>
              <a:rPr lang="fr-FR" sz="900" b="0" i="0" kern="1200" dirty="0" smtClean="0">
                <a:solidFill>
                  <a:schemeClr val="tx1"/>
                </a:solidFill>
                <a:effectLst/>
                <a:latin typeface="Segoe UI" pitchFamily="34" charset="0"/>
                <a:ea typeface="+mn-ea"/>
                <a:cs typeface="+mn-cs"/>
              </a:rPr>
              <a:t>Dernièrement il est devenu ouvrable au monde du Matériel,</a:t>
            </a:r>
            <a:r>
              <a:rPr lang="fr-FR" sz="900" b="0" i="0" kern="1200" baseline="0" dirty="0" smtClean="0">
                <a:solidFill>
                  <a:schemeClr val="tx1"/>
                </a:solidFill>
                <a:effectLst/>
                <a:latin typeface="Segoe UI" pitchFamily="34" charset="0"/>
                <a:ea typeface="+mn-ea"/>
                <a:cs typeface="+mn-cs"/>
              </a:rPr>
              <a:t> on parle</a:t>
            </a:r>
            <a:endParaRPr lang="fr-FR" sz="900" b="0" i="0" kern="1200" dirty="0" smtClean="0">
              <a:solidFill>
                <a:schemeClr val="tx1"/>
              </a:solidFill>
              <a:effectLst/>
              <a:latin typeface="Segoe UI" pitchFamily="34" charset="0"/>
              <a:ea typeface="+mn-ea"/>
              <a:cs typeface="+mn-cs"/>
            </a:endParaRPr>
          </a:p>
          <a:p>
            <a:r>
              <a:rPr lang="fr-FR" sz="900" b="0" i="0" kern="1200" dirty="0" smtClean="0">
                <a:solidFill>
                  <a:schemeClr val="tx1"/>
                </a:solidFill>
                <a:effectLst/>
                <a:latin typeface="Segoe UI" pitchFamily="34" charset="0"/>
                <a:ea typeface="+mn-ea"/>
                <a:cs typeface="+mn-cs"/>
              </a:rPr>
              <a:t>Le Matériel </a:t>
            </a:r>
            <a:r>
              <a:rPr lang="fr-FR" sz="900" b="0" i="0" kern="1200" dirty="0" err="1" smtClean="0">
                <a:solidFill>
                  <a:schemeClr val="tx1"/>
                </a:solidFill>
                <a:effectLst/>
                <a:latin typeface="Segoe UI" pitchFamily="34" charset="0"/>
                <a:ea typeface="+mn-ea"/>
                <a:cs typeface="+mn-cs"/>
              </a:rPr>
              <a:t>OpenSource</a:t>
            </a:r>
            <a:r>
              <a:rPr lang="fr-FR" sz="900" b="0" i="0" kern="1200" dirty="0" smtClean="0">
                <a:solidFill>
                  <a:schemeClr val="tx1"/>
                </a:solidFill>
                <a:effectLst/>
                <a:latin typeface="Segoe UI" pitchFamily="34" charset="0"/>
                <a:ea typeface="+mn-ea"/>
                <a:cs typeface="+mn-cs"/>
              </a:rPr>
              <a:t> est un terme qui regroupe les dispositifs ou toutes choses physiques, dont les plans ont été rendus publics, de façon que quiconque puisse les fabriquer, modifier, distribuer et les utiliser</a:t>
            </a:r>
            <a:endParaRPr lang="fr-FR" sz="900" kern="1200" dirty="0" smtClean="0">
              <a:solidFill>
                <a:schemeClr val="tx1"/>
              </a:solidFill>
              <a:effectLst/>
              <a:latin typeface="Segoe UI" pitchFamily="34" charset="0"/>
              <a:ea typeface="+mn-ea"/>
              <a:cs typeface="+mn-cs"/>
            </a:endParaRP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11/29/2016 12:51 PM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3</a:t>
            </a:fld>
            <a:endParaRPr lang="en-US" dirty="0"/>
          </a:p>
        </p:txBody>
      </p:sp>
      <p:sp>
        <p:nvSpPr>
          <p:cNvPr id="8" name="Footer Placeholder 5"/>
          <p:cNvSpPr>
            <a:spLocks noGrp="1"/>
          </p:cNvSpPr>
          <p:nvPr>
            <p:ph type="ftr" sz="quarter" idx="4"/>
          </p:nvPr>
        </p:nvSpPr>
        <p:spPr>
          <a:xfrm>
            <a:off x="0" y="8685213"/>
            <a:ext cx="6172200" cy="457200"/>
          </a:xfrm>
          <a:prstGeom prst="rect">
            <a:avLst/>
          </a:prstGeom>
        </p:spPr>
        <p:txBody>
          <a:bodyPr/>
          <a:lstStyle/>
          <a:p>
            <a:r>
              <a:rPr lang="en-US" sz="500" dirty="0" smtClean="0">
                <a:solidFill>
                  <a:srgbClr val="000000"/>
                </a:solidFill>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a:p>
            <a:endParaRPr lang="en-US" sz="500" dirty="0"/>
          </a:p>
        </p:txBody>
      </p:sp>
    </p:spTree>
    <p:extLst>
      <p:ext uri="{BB962C8B-B14F-4D97-AF65-F5344CB8AC3E}">
        <p14:creationId xmlns:p14="http://schemas.microsoft.com/office/powerpoint/2010/main" val="147947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7100" y="685800"/>
            <a:ext cx="5003800" cy="3429000"/>
          </a:xfrm>
        </p:spPr>
      </p:sp>
      <p:sp>
        <p:nvSpPr>
          <p:cNvPr id="3" name="Notes Placeholder 2"/>
          <p:cNvSpPr>
            <a:spLocks noGrp="1"/>
          </p:cNvSpPr>
          <p:nvPr>
            <p:ph type="body" idx="1"/>
          </p:nvPr>
        </p:nvSpPr>
        <p:spPr/>
        <p:txBody>
          <a:bodyPr>
            <a:normAutofit/>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fr-FR" sz="900" b="0" i="0" kern="1200" dirty="0" smtClean="0">
                <a:solidFill>
                  <a:schemeClr val="tx1"/>
                </a:solidFill>
                <a:effectLst/>
                <a:latin typeface="Segoe UI" pitchFamily="34" charset="0"/>
                <a:ea typeface="+mn-ea"/>
                <a:cs typeface="+mn-cs"/>
              </a:rPr>
              <a:t>COMMENTAIRE : </a:t>
            </a:r>
          </a:p>
          <a:p>
            <a:pPr marL="171450" marR="0" lvl="0" indent="-171450" algn="l" defTabSz="914363" rtl="0" eaLnBrk="1" fontAlgn="auto" latinLnBrk="0" hangingPunct="1">
              <a:lnSpc>
                <a:spcPct val="90000"/>
              </a:lnSpc>
              <a:spcBef>
                <a:spcPts val="0"/>
              </a:spcBef>
              <a:spcAft>
                <a:spcPts val="333"/>
              </a:spcAft>
              <a:buClrTx/>
              <a:buSzTx/>
              <a:buFontTx/>
              <a:buChar char="-"/>
              <a:tabLst/>
              <a:defRPr/>
            </a:pPr>
            <a:r>
              <a:rPr lang="fr-FR" sz="900" dirty="0" smtClean="0"/>
              <a:t>Il faut que le drone puisse voler</a:t>
            </a:r>
            <a:r>
              <a:rPr lang="fr-FR" sz="900" baseline="0" dirty="0" smtClean="0"/>
              <a:t> </a:t>
            </a:r>
            <a:r>
              <a:rPr lang="fr-FR" sz="900" baseline="0" dirty="0" err="1" smtClean="0"/>
              <a:t>stationnairement</a:t>
            </a:r>
            <a:r>
              <a:rPr lang="fr-FR" sz="900" baseline="0" dirty="0" smtClean="0"/>
              <a:t> pour pouvoir transmettre de l’énergie à un capteur</a:t>
            </a:r>
          </a:p>
          <a:p>
            <a:pPr marL="171450" marR="0" lvl="0" indent="-171450" algn="l" defTabSz="914363" rtl="0" eaLnBrk="1" fontAlgn="auto" latinLnBrk="0" hangingPunct="1">
              <a:lnSpc>
                <a:spcPct val="90000"/>
              </a:lnSpc>
              <a:spcBef>
                <a:spcPts val="0"/>
              </a:spcBef>
              <a:spcAft>
                <a:spcPts val="333"/>
              </a:spcAft>
              <a:buClrTx/>
              <a:buSzTx/>
              <a:buFontTx/>
              <a:buChar char="-"/>
              <a:tabLst/>
              <a:defRPr/>
            </a:pPr>
            <a:r>
              <a:rPr lang="fr-FR" sz="900" baseline="0" dirty="0" smtClean="0"/>
              <a:t>Déplacement par localisation GPS ou et localisation par caméra, EX: retourner sur sa base de rechargement</a:t>
            </a:r>
            <a:endParaRPr lang="fr-FR" sz="900" dirty="0" smtClean="0"/>
          </a:p>
          <a:p>
            <a:pPr marL="171450" marR="0" lvl="0" indent="-171450" algn="l" defTabSz="914363" rtl="0" eaLnBrk="1" fontAlgn="auto" latinLnBrk="0" hangingPunct="1">
              <a:lnSpc>
                <a:spcPct val="90000"/>
              </a:lnSpc>
              <a:spcBef>
                <a:spcPts val="0"/>
              </a:spcBef>
              <a:spcAft>
                <a:spcPts val="333"/>
              </a:spcAft>
              <a:buClrTx/>
              <a:buSzTx/>
              <a:buFontTx/>
              <a:buChar char="-"/>
              <a:tabLst/>
              <a:defRPr/>
            </a:pPr>
            <a:r>
              <a:rPr lang="fr-FR" sz="900" dirty="0" smtClean="0"/>
              <a:t>La recharge pouvant être à l’arrêt ou en vol</a:t>
            </a:r>
          </a:p>
          <a:p>
            <a:pPr marL="171450" marR="0" lvl="0" indent="-171450" algn="l" defTabSz="914363" rtl="0" eaLnBrk="1" fontAlgn="auto" latinLnBrk="0" hangingPunct="1">
              <a:lnSpc>
                <a:spcPct val="90000"/>
              </a:lnSpc>
              <a:spcBef>
                <a:spcPts val="0"/>
              </a:spcBef>
              <a:spcAft>
                <a:spcPts val="333"/>
              </a:spcAft>
              <a:buClrTx/>
              <a:buSzTx/>
              <a:buFontTx/>
              <a:buChar char="-"/>
              <a:tabLst/>
              <a:defRPr/>
            </a:pPr>
            <a:r>
              <a:rPr lang="fr-FR" sz="900" dirty="0" smtClean="0"/>
              <a:t>Mais également de pouvoir transmettre de l’énergie par transmission sans fil à un autre élément dépourvu de source d’alimentation comme un capteur isolé. </a:t>
            </a:r>
          </a:p>
          <a:p>
            <a:pPr marL="171450" marR="0" lvl="0" indent="-171450" algn="l" defTabSz="914363" rtl="0" eaLnBrk="1" fontAlgn="auto" latinLnBrk="0" hangingPunct="1">
              <a:lnSpc>
                <a:spcPct val="90000"/>
              </a:lnSpc>
              <a:spcBef>
                <a:spcPts val="0"/>
              </a:spcBef>
              <a:spcAft>
                <a:spcPts val="333"/>
              </a:spcAft>
              <a:buClrTx/>
              <a:buSzTx/>
              <a:buFontTx/>
              <a:buChar char="-"/>
              <a:tabLst/>
              <a:defRPr/>
            </a:pPr>
            <a:r>
              <a:rPr lang="fr-FR" sz="900" dirty="0" smtClean="0"/>
              <a:t>Le but étant de construire le drone et sa station de recharge</a:t>
            </a:r>
          </a:p>
          <a:p>
            <a:endParaRPr lang="fr-FR" sz="900" b="0" i="0" kern="1200" dirty="0" smtClean="0">
              <a:solidFill>
                <a:schemeClr val="tx1"/>
              </a:solidFill>
              <a:effectLst/>
              <a:latin typeface="Segoe UI" pitchFamily="34" charset="0"/>
              <a:ea typeface="+mn-ea"/>
              <a:cs typeface="+mn-cs"/>
            </a:endParaRPr>
          </a:p>
          <a:p>
            <a:endParaRPr lang="fr-FR" sz="900" b="0" i="0" kern="1200" dirty="0" smtClean="0">
              <a:solidFill>
                <a:schemeClr val="tx1"/>
              </a:solidFill>
              <a:effectLst/>
              <a:latin typeface="Segoe UI" pitchFamily="34" charset="0"/>
              <a:ea typeface="+mn-ea"/>
              <a:cs typeface="+mn-cs"/>
            </a:endParaRPr>
          </a:p>
          <a:p>
            <a:r>
              <a:rPr lang="fr-FR" sz="900" b="0" i="0" kern="1200" dirty="0" smtClean="0">
                <a:solidFill>
                  <a:schemeClr val="tx1"/>
                </a:solidFill>
                <a:effectLst/>
                <a:latin typeface="Segoe UI" pitchFamily="34" charset="0"/>
                <a:ea typeface="+mn-ea"/>
                <a:cs typeface="+mn-cs"/>
              </a:rPr>
              <a:t>Ce projet tourne autour du système Android,</a:t>
            </a:r>
          </a:p>
          <a:p>
            <a:r>
              <a:rPr lang="fr-FR" sz="900" b="0" i="0" kern="1200" dirty="0" smtClean="0">
                <a:solidFill>
                  <a:schemeClr val="tx1"/>
                </a:solidFill>
                <a:effectLst/>
                <a:latin typeface="Segoe UI" pitchFamily="34" charset="0"/>
                <a:ea typeface="+mn-ea"/>
                <a:cs typeface="+mn-cs"/>
              </a:rPr>
              <a:t>Dernièrement il est devenu ouvrable au monde du Matériel,</a:t>
            </a:r>
            <a:r>
              <a:rPr lang="fr-FR" sz="900" b="0" i="0" kern="1200" baseline="0" dirty="0" smtClean="0">
                <a:solidFill>
                  <a:schemeClr val="tx1"/>
                </a:solidFill>
                <a:effectLst/>
                <a:latin typeface="Segoe UI" pitchFamily="34" charset="0"/>
                <a:ea typeface="+mn-ea"/>
                <a:cs typeface="+mn-cs"/>
              </a:rPr>
              <a:t> on parle</a:t>
            </a:r>
            <a:endParaRPr lang="fr-FR" sz="900" b="0" i="0" kern="1200" dirty="0" smtClean="0">
              <a:solidFill>
                <a:schemeClr val="tx1"/>
              </a:solidFill>
              <a:effectLst/>
              <a:latin typeface="Segoe UI" pitchFamily="34" charset="0"/>
              <a:ea typeface="+mn-ea"/>
              <a:cs typeface="+mn-cs"/>
            </a:endParaRPr>
          </a:p>
          <a:p>
            <a:r>
              <a:rPr lang="fr-FR" sz="900" b="0" i="0" kern="1200" dirty="0" smtClean="0">
                <a:solidFill>
                  <a:schemeClr val="tx1"/>
                </a:solidFill>
                <a:effectLst/>
                <a:latin typeface="Segoe UI" pitchFamily="34" charset="0"/>
                <a:ea typeface="+mn-ea"/>
                <a:cs typeface="+mn-cs"/>
              </a:rPr>
              <a:t>Le Matériel </a:t>
            </a:r>
            <a:r>
              <a:rPr lang="fr-FR" sz="900" b="0" i="0" kern="1200" dirty="0" err="1" smtClean="0">
                <a:solidFill>
                  <a:schemeClr val="tx1"/>
                </a:solidFill>
                <a:effectLst/>
                <a:latin typeface="Segoe UI" pitchFamily="34" charset="0"/>
                <a:ea typeface="+mn-ea"/>
                <a:cs typeface="+mn-cs"/>
              </a:rPr>
              <a:t>OpenSource</a:t>
            </a:r>
            <a:r>
              <a:rPr lang="fr-FR" sz="900" b="0" i="0" kern="1200" dirty="0" smtClean="0">
                <a:solidFill>
                  <a:schemeClr val="tx1"/>
                </a:solidFill>
                <a:effectLst/>
                <a:latin typeface="Segoe UI" pitchFamily="34" charset="0"/>
                <a:ea typeface="+mn-ea"/>
                <a:cs typeface="+mn-cs"/>
              </a:rPr>
              <a:t> est un terme qui regroupe les dispositifs ou toutes choses physiques, dont les plans ont été rendus publics, de façon que quiconque puisse les fabriquer, modifier, distribuer et les utiliser</a:t>
            </a:r>
            <a:endParaRPr lang="fr-FR" sz="900" kern="1200" dirty="0" smtClean="0">
              <a:solidFill>
                <a:schemeClr val="tx1"/>
              </a:solidFill>
              <a:effectLst/>
              <a:latin typeface="Segoe UI" pitchFamily="34" charset="0"/>
              <a:ea typeface="+mn-ea"/>
              <a:cs typeface="+mn-cs"/>
            </a:endParaRPr>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11/29/2016 11:57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4</a:t>
            </a:fld>
            <a:endParaRPr lang="en-US" dirty="0"/>
          </a:p>
        </p:txBody>
      </p:sp>
      <p:sp>
        <p:nvSpPr>
          <p:cNvPr id="8" name="Footer Placeholder 5"/>
          <p:cNvSpPr>
            <a:spLocks noGrp="1"/>
          </p:cNvSpPr>
          <p:nvPr>
            <p:ph type="ftr" sz="quarter" idx="4"/>
          </p:nvPr>
        </p:nvSpPr>
        <p:spPr>
          <a:xfrm>
            <a:off x="0" y="8685213"/>
            <a:ext cx="6172200" cy="457200"/>
          </a:xfrm>
          <a:prstGeom prst="rect">
            <a:avLst/>
          </a:prstGeom>
        </p:spPr>
        <p:txBody>
          <a:bodyPr/>
          <a:lstStyle/>
          <a:p>
            <a:r>
              <a:rPr lang="en-US" sz="500" dirty="0" smtClean="0">
                <a:solidFill>
                  <a:srgbClr val="000000"/>
                </a:solidFill>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a:p>
            <a:endParaRPr lang="en-US" sz="500" dirty="0"/>
          </a:p>
        </p:txBody>
      </p:sp>
    </p:spTree>
    <p:extLst>
      <p:ext uri="{BB962C8B-B14F-4D97-AF65-F5344CB8AC3E}">
        <p14:creationId xmlns:p14="http://schemas.microsoft.com/office/powerpoint/2010/main" val="29340472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7100" y="685800"/>
            <a:ext cx="5003800" cy="3429000"/>
          </a:xfrm>
        </p:spPr>
      </p:sp>
      <p:sp>
        <p:nvSpPr>
          <p:cNvPr id="3" name="Notes Placeholder 2"/>
          <p:cNvSpPr>
            <a:spLocks noGrp="1"/>
          </p:cNvSpPr>
          <p:nvPr>
            <p:ph type="body" idx="1"/>
          </p:nvPr>
        </p:nvSpPr>
        <p:spPr/>
        <p:txBody>
          <a:bodyPr>
            <a:normAutofit/>
          </a:bodyPr>
          <a:lstStyle/>
          <a:p>
            <a:pPr marL="107152" lvl="1" indent="0">
              <a:buNone/>
            </a:pPr>
            <a:r>
              <a:rPr lang="en-US" dirty="0" smtClean="0"/>
              <a:t>1)</a:t>
            </a:r>
            <a:r>
              <a:rPr lang="en-US" baseline="0" dirty="0" smtClean="0"/>
              <a:t> </a:t>
            </a:r>
            <a:r>
              <a:rPr lang="en-US" dirty="0" smtClean="0"/>
              <a:t>La</a:t>
            </a:r>
            <a:r>
              <a:rPr lang="en-US" baseline="0" dirty="0" smtClean="0"/>
              <a:t> </a:t>
            </a:r>
            <a:r>
              <a:rPr lang="en-US" baseline="0" dirty="0" err="1" smtClean="0"/>
              <a:t>problématique</a:t>
            </a:r>
            <a:r>
              <a:rPr lang="en-US" baseline="0" dirty="0" smtClean="0"/>
              <a:t> au </a:t>
            </a:r>
            <a:r>
              <a:rPr lang="en-US" baseline="0" dirty="0" err="1" smtClean="0"/>
              <a:t>niveau</a:t>
            </a:r>
            <a:r>
              <a:rPr lang="en-US" baseline="0" dirty="0" smtClean="0"/>
              <a:t> du </a:t>
            </a:r>
            <a:r>
              <a:rPr lang="en-US" baseline="0" dirty="0" err="1" smtClean="0"/>
              <a:t>réseau</a:t>
            </a:r>
            <a:r>
              <a:rPr lang="en-US" baseline="0" dirty="0" smtClean="0"/>
              <a:t> de transmission </a:t>
            </a:r>
            <a:r>
              <a:rPr lang="en-US" baseline="0" dirty="0" err="1" smtClean="0"/>
              <a:t>l’énergie</a:t>
            </a:r>
            <a:r>
              <a:rPr lang="en-US" baseline="0" dirty="0" smtClean="0"/>
              <a:t> au sein du drone </a:t>
            </a:r>
            <a:r>
              <a:rPr lang="en-US" baseline="0" dirty="0" err="1" smtClean="0"/>
              <a:t>est</a:t>
            </a:r>
            <a:r>
              <a:rPr lang="en-US" baseline="0" dirty="0" smtClean="0"/>
              <a:t> comment recharger la </a:t>
            </a:r>
            <a:r>
              <a:rPr lang="en-US" baseline="0" dirty="0" err="1" smtClean="0"/>
              <a:t>batterie</a:t>
            </a:r>
            <a:r>
              <a:rPr lang="en-US" baseline="0" dirty="0" smtClean="0"/>
              <a:t> ? la </a:t>
            </a:r>
            <a:r>
              <a:rPr lang="en-US" baseline="0" dirty="0" err="1" smtClean="0"/>
              <a:t>sécurité</a:t>
            </a:r>
            <a:r>
              <a:rPr lang="en-US" baseline="0" dirty="0" smtClean="0"/>
              <a:t> ? Ce qui </a:t>
            </a:r>
            <a:r>
              <a:rPr lang="en-US" baseline="0" dirty="0" err="1" smtClean="0"/>
              <a:t>implique</a:t>
            </a:r>
            <a:r>
              <a:rPr lang="en-US" baseline="0" dirty="0" smtClean="0"/>
              <a:t> </a:t>
            </a:r>
            <a:r>
              <a:rPr lang="en-US" baseline="0" dirty="0" err="1" smtClean="0"/>
              <a:t>qu’il</a:t>
            </a:r>
            <a:r>
              <a:rPr lang="en-US" baseline="0" dirty="0" smtClean="0"/>
              <a:t> </a:t>
            </a:r>
            <a:r>
              <a:rPr lang="en-US" baseline="0" dirty="0" err="1" smtClean="0"/>
              <a:t>faut</a:t>
            </a:r>
            <a:r>
              <a:rPr lang="en-US" baseline="0" dirty="0" smtClean="0"/>
              <a:t> </a:t>
            </a:r>
            <a:r>
              <a:rPr lang="en-US" baseline="0" dirty="0" err="1" smtClean="0"/>
              <a:t>réguler</a:t>
            </a:r>
            <a:r>
              <a:rPr lang="en-US" baseline="0" dirty="0" smtClean="0"/>
              <a:t> </a:t>
            </a:r>
            <a:r>
              <a:rPr lang="en-US" baseline="0" dirty="0" err="1" smtClean="0"/>
              <a:t>en</a:t>
            </a:r>
            <a:r>
              <a:rPr lang="en-US" baseline="0" dirty="0" smtClean="0"/>
              <a:t> tension, utilize </a:t>
            </a:r>
            <a:r>
              <a:rPr lang="en-US" baseline="0" dirty="0" err="1" smtClean="0"/>
              <a:t>une</a:t>
            </a:r>
            <a:r>
              <a:rPr lang="en-US" baseline="0" dirty="0" smtClean="0"/>
              <a:t> tension et un courant stabilizer. Tout </a:t>
            </a:r>
            <a:r>
              <a:rPr lang="en-US" baseline="0" dirty="0" err="1" smtClean="0"/>
              <a:t>ceci</a:t>
            </a:r>
            <a:r>
              <a:rPr lang="en-US" baseline="0" dirty="0" smtClean="0"/>
              <a:t> </a:t>
            </a:r>
            <a:r>
              <a:rPr lang="en-US" baseline="0" dirty="0" err="1" smtClean="0"/>
              <a:t>influe</a:t>
            </a:r>
            <a:r>
              <a:rPr lang="en-US" baseline="0" dirty="0" smtClean="0"/>
              <a:t> </a:t>
            </a:r>
            <a:r>
              <a:rPr lang="en-US" baseline="0" dirty="0" err="1" smtClean="0"/>
              <a:t>donc</a:t>
            </a:r>
            <a:r>
              <a:rPr lang="en-US" baseline="0" dirty="0" smtClean="0"/>
              <a:t> sur le </a:t>
            </a:r>
            <a:r>
              <a:rPr lang="en-US" baseline="0" dirty="0" err="1" smtClean="0"/>
              <a:t>choix</a:t>
            </a:r>
            <a:r>
              <a:rPr lang="en-US" baseline="0" dirty="0" smtClean="0"/>
              <a:t> de la carte de regulation.</a:t>
            </a:r>
          </a:p>
          <a:p>
            <a:pPr marL="107152" lvl="1" indent="0">
              <a:buNone/>
            </a:pPr>
            <a:endParaRPr lang="en-US" baseline="0" dirty="0" smtClean="0"/>
          </a:p>
          <a:p>
            <a:pPr marL="107152" lvl="1" indent="0">
              <a:buNone/>
            </a:pPr>
            <a:r>
              <a:rPr lang="en-US" baseline="0" dirty="0" smtClean="0"/>
              <a:t>2) Un </a:t>
            </a:r>
            <a:r>
              <a:rPr lang="en-US" baseline="0" dirty="0" err="1" smtClean="0"/>
              <a:t>autre</a:t>
            </a:r>
            <a:r>
              <a:rPr lang="en-US" baseline="0" dirty="0" smtClean="0"/>
              <a:t> grand axe </a:t>
            </a:r>
            <a:r>
              <a:rPr lang="en-US" baseline="0" dirty="0" err="1" smtClean="0"/>
              <a:t>est</a:t>
            </a:r>
            <a:r>
              <a:rPr lang="en-US" baseline="0" dirty="0" smtClean="0"/>
              <a:t> comment </a:t>
            </a:r>
            <a:r>
              <a:rPr lang="en-US" baseline="0" dirty="0" err="1" smtClean="0"/>
              <a:t>dimensionner</a:t>
            </a:r>
            <a:r>
              <a:rPr lang="en-US" baseline="0" dirty="0" smtClean="0"/>
              <a:t> le drone ? </a:t>
            </a:r>
            <a:r>
              <a:rPr lang="en-US" baseline="0" dirty="0" err="1" smtClean="0"/>
              <a:t>Quelle</a:t>
            </a:r>
            <a:r>
              <a:rPr lang="en-US" baseline="0" dirty="0" smtClean="0"/>
              <a:t> </a:t>
            </a:r>
            <a:r>
              <a:rPr lang="en-US" baseline="0" dirty="0" err="1" smtClean="0"/>
              <a:t>est</a:t>
            </a:r>
            <a:r>
              <a:rPr lang="en-US" baseline="0" dirty="0" smtClean="0"/>
              <a:t> le but </a:t>
            </a:r>
            <a:r>
              <a:rPr lang="en-US" baseline="0" dirty="0" err="1" smtClean="0"/>
              <a:t>viser</a:t>
            </a:r>
            <a:r>
              <a:rPr lang="en-US" baseline="0" dirty="0" smtClean="0"/>
              <a:t> ? </a:t>
            </a:r>
            <a:r>
              <a:rPr lang="en-US" baseline="0" dirty="0" err="1" smtClean="0"/>
              <a:t>Quel</a:t>
            </a:r>
            <a:r>
              <a:rPr lang="en-US" baseline="0" dirty="0" smtClean="0"/>
              <a:t> type de </a:t>
            </a:r>
            <a:r>
              <a:rPr lang="en-US" baseline="0" dirty="0" err="1" smtClean="0"/>
              <a:t>vol</a:t>
            </a:r>
            <a:r>
              <a:rPr lang="en-US" baseline="0" dirty="0" smtClean="0"/>
              <a:t> on </a:t>
            </a:r>
          </a:p>
          <a:p>
            <a:pPr marL="107152" lvl="1" indent="0">
              <a:buNone/>
            </a:pPr>
            <a:endParaRPr lang="en-US" baseline="0" dirty="0" smtClean="0"/>
          </a:p>
          <a:p>
            <a:pPr marL="107152" lvl="1" indent="0">
              <a:buNone/>
            </a:pPr>
            <a:r>
              <a:rPr lang="en-US" baseline="0" dirty="0" smtClean="0"/>
              <a:t>le OS Android au milieu </a:t>
            </a:r>
            <a:r>
              <a:rPr lang="en-US" baseline="0" dirty="0" err="1" smtClean="0"/>
              <a:t>électronique</a:t>
            </a:r>
            <a:r>
              <a:rPr lang="en-US" baseline="0" dirty="0" smtClean="0"/>
              <a:t>, et comment arriver à </a:t>
            </a:r>
            <a:r>
              <a:rPr lang="en-US" baseline="0" dirty="0" err="1" smtClean="0"/>
              <a:t>controler</a:t>
            </a:r>
            <a:r>
              <a:rPr lang="en-US" baseline="0" dirty="0" smtClean="0"/>
              <a:t> les </a:t>
            </a:r>
            <a:r>
              <a:rPr lang="en-US" baseline="0" dirty="0" err="1" smtClean="0"/>
              <a:t>différentes</a:t>
            </a:r>
            <a:r>
              <a:rPr lang="en-US" baseline="0" dirty="0" smtClean="0"/>
              <a:t> parties du ROBOT à travers </a:t>
            </a:r>
            <a:r>
              <a:rPr lang="en-US" baseline="0" dirty="0" err="1" smtClean="0"/>
              <a:t>une</a:t>
            </a:r>
            <a:r>
              <a:rPr lang="en-US" baseline="0" dirty="0" smtClean="0"/>
              <a:t> application Android</a:t>
            </a:r>
          </a:p>
          <a:p>
            <a:pPr marL="107152" lvl="1" indent="0">
              <a:buNone/>
            </a:pPr>
            <a:endParaRPr lang="en-US" baseline="0" dirty="0" smtClean="0"/>
          </a:p>
          <a:p>
            <a:pPr marL="107152" marR="0" lvl="1" indent="0" algn="l" defTabSz="914363" rtl="0" eaLnBrk="1" fontAlgn="auto" latinLnBrk="0" hangingPunct="1">
              <a:lnSpc>
                <a:spcPct val="90000"/>
              </a:lnSpc>
              <a:spcBef>
                <a:spcPts val="0"/>
              </a:spcBef>
              <a:spcAft>
                <a:spcPts val="333"/>
              </a:spcAft>
              <a:buClrTx/>
              <a:buSzTx/>
              <a:buFont typeface="Arial" pitchFamily="34" charset="0"/>
              <a:buNone/>
              <a:tabLst/>
              <a:defRPr/>
            </a:pPr>
            <a:r>
              <a:rPr lang="en-US" dirty="0" smtClean="0"/>
              <a:t>La</a:t>
            </a:r>
            <a:r>
              <a:rPr lang="en-US" baseline="0" dirty="0" smtClean="0"/>
              <a:t> </a:t>
            </a:r>
            <a:r>
              <a:rPr lang="en-US" baseline="0" dirty="0" err="1" smtClean="0"/>
              <a:t>problématique</a:t>
            </a:r>
            <a:r>
              <a:rPr lang="en-US" baseline="0" dirty="0" smtClean="0"/>
              <a:t> qui se pose </a:t>
            </a:r>
            <a:r>
              <a:rPr lang="en-US" baseline="0" dirty="0" err="1" smtClean="0"/>
              <a:t>est</a:t>
            </a:r>
            <a:r>
              <a:rPr lang="en-US" baseline="0" dirty="0" smtClean="0"/>
              <a:t> comment </a:t>
            </a:r>
            <a:r>
              <a:rPr lang="en-US" baseline="0" dirty="0" err="1" smtClean="0"/>
              <a:t>interconnecter</a:t>
            </a:r>
            <a:r>
              <a:rPr lang="en-US" baseline="0" dirty="0" smtClean="0"/>
              <a:t> le OS Android au milieu </a:t>
            </a:r>
            <a:r>
              <a:rPr lang="en-US" baseline="0" dirty="0" err="1" smtClean="0"/>
              <a:t>électronique</a:t>
            </a:r>
            <a:r>
              <a:rPr lang="en-US" baseline="0" dirty="0" smtClean="0"/>
              <a:t>, et comment arriver à </a:t>
            </a:r>
            <a:r>
              <a:rPr lang="en-US" baseline="0" dirty="0" err="1" smtClean="0"/>
              <a:t>controler</a:t>
            </a:r>
            <a:r>
              <a:rPr lang="en-US" baseline="0" dirty="0" smtClean="0"/>
              <a:t> les </a:t>
            </a:r>
            <a:r>
              <a:rPr lang="en-US" baseline="0" dirty="0" err="1" smtClean="0"/>
              <a:t>différentes</a:t>
            </a:r>
            <a:r>
              <a:rPr lang="en-US" baseline="0" dirty="0" smtClean="0"/>
              <a:t> parties du ROBOT à travers </a:t>
            </a:r>
            <a:r>
              <a:rPr lang="en-US" baseline="0" dirty="0" err="1" smtClean="0"/>
              <a:t>une</a:t>
            </a:r>
            <a:r>
              <a:rPr lang="en-US" baseline="0" dirty="0" smtClean="0"/>
              <a:t> application Android</a:t>
            </a:r>
            <a:endParaRPr lang="en-US" dirty="0" smtClean="0"/>
          </a:p>
          <a:p>
            <a:pPr marL="107152" lvl="1" indent="0">
              <a:buNone/>
            </a:pPr>
            <a:endParaRPr lang="en-US" dirty="0" smtClean="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11/29/2016 11:57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5</a:t>
            </a:fld>
            <a:endParaRPr lang="en-US" dirty="0"/>
          </a:p>
        </p:txBody>
      </p:sp>
      <p:sp>
        <p:nvSpPr>
          <p:cNvPr id="8" name="Footer Placeholder 5"/>
          <p:cNvSpPr>
            <a:spLocks noGrp="1"/>
          </p:cNvSpPr>
          <p:nvPr>
            <p:ph type="ftr" sz="quarter" idx="4"/>
          </p:nvPr>
        </p:nvSpPr>
        <p:spPr>
          <a:xfrm>
            <a:off x="0" y="8685213"/>
            <a:ext cx="6172200" cy="457200"/>
          </a:xfrm>
          <a:prstGeom prst="rect">
            <a:avLst/>
          </a:prstGeom>
        </p:spPr>
        <p:txBody>
          <a:bodyPr/>
          <a:lstStyle/>
          <a:p>
            <a:r>
              <a:rPr lang="en-US" sz="500" dirty="0" smtClean="0">
                <a:solidFill>
                  <a:srgbClr val="000000"/>
                </a:solidFill>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a:p>
            <a:endParaRPr lang="en-US" sz="500" dirty="0"/>
          </a:p>
        </p:txBody>
      </p:sp>
    </p:spTree>
    <p:extLst>
      <p:ext uri="{BB962C8B-B14F-4D97-AF65-F5344CB8AC3E}">
        <p14:creationId xmlns:p14="http://schemas.microsoft.com/office/powerpoint/2010/main" val="797932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7100" y="685800"/>
            <a:ext cx="5003800" cy="3429000"/>
          </a:xfrm>
        </p:spPr>
      </p:sp>
      <p:sp>
        <p:nvSpPr>
          <p:cNvPr id="3" name="Notes Placeholder 2"/>
          <p:cNvSpPr>
            <a:spLocks noGrp="1"/>
          </p:cNvSpPr>
          <p:nvPr>
            <p:ph type="body" idx="1"/>
          </p:nvPr>
        </p:nvSpPr>
        <p:spPr/>
        <p:txBody>
          <a:bodyPr>
            <a:normAutofit/>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dirty="0" smtClean="0"/>
              <a:t>Construction </a:t>
            </a:r>
            <a:r>
              <a:rPr lang="en-US" dirty="0" err="1" smtClean="0"/>
              <a:t>diapo</a:t>
            </a:r>
            <a:r>
              <a:rPr lang="en-US" dirty="0" smtClean="0"/>
              <a:t> : </a:t>
            </a:r>
            <a:r>
              <a:rPr lang="en-US" dirty="0" err="1" smtClean="0"/>
              <a:t>il</a:t>
            </a:r>
            <a:r>
              <a:rPr lang="en-US" baseline="0" dirty="0" smtClean="0"/>
              <a:t> </a:t>
            </a:r>
            <a:r>
              <a:rPr lang="en-US" baseline="0" dirty="0" err="1" smtClean="0"/>
              <a:t>faut</a:t>
            </a:r>
            <a:r>
              <a:rPr lang="en-US" baseline="0" dirty="0" smtClean="0"/>
              <a:t> </a:t>
            </a:r>
            <a:r>
              <a:rPr lang="en-US" baseline="0" dirty="0" err="1" smtClean="0"/>
              <a:t>peaufiner</a:t>
            </a:r>
            <a:r>
              <a:rPr lang="en-US" baseline="0" dirty="0" smtClean="0"/>
              <a:t> le cahiers des charges</a:t>
            </a: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smtClean="0"/>
          </a:p>
          <a:p>
            <a:pPr marL="0" marR="0" indent="0" algn="l" defTabSz="914363" rtl="0" eaLnBrk="1" fontAlgn="auto" latinLnBrk="0" hangingPunct="1">
              <a:lnSpc>
                <a:spcPct val="90000"/>
              </a:lnSpc>
              <a:spcBef>
                <a:spcPts val="0"/>
              </a:spcBef>
              <a:spcAft>
                <a:spcPts val="333"/>
              </a:spcAft>
              <a:buClrTx/>
              <a:buSzTx/>
              <a:buFontTx/>
              <a:buNone/>
              <a:tabLst/>
              <a:defRPr/>
            </a:pPr>
            <a:r>
              <a:rPr lang="en-US" dirty="0" err="1" smtClean="0"/>
              <a:t>Commentaire</a:t>
            </a:r>
            <a:r>
              <a:rPr lang="en-US" dirty="0" smtClean="0"/>
              <a:t> : Sur le </a:t>
            </a:r>
            <a:r>
              <a:rPr lang="en-US" dirty="0" err="1" smtClean="0"/>
              <a:t>marché</a:t>
            </a:r>
            <a:r>
              <a:rPr lang="en-US" dirty="0" smtClean="0"/>
              <a:t> existent </a:t>
            </a:r>
            <a:r>
              <a:rPr lang="en-US" dirty="0" err="1" smtClean="0"/>
              <a:t>quelques</a:t>
            </a:r>
            <a:r>
              <a:rPr lang="en-US" dirty="0" smtClean="0"/>
              <a:t> solutions</a:t>
            </a:r>
            <a:r>
              <a:rPr lang="en-US" baseline="0" dirty="0" smtClean="0"/>
              <a:t> </a:t>
            </a:r>
          </a:p>
          <a:p>
            <a:pPr marL="0" marR="0" indent="0" algn="l" defTabSz="914363" rtl="0" eaLnBrk="1" fontAlgn="auto" latinLnBrk="0" hangingPunct="1">
              <a:lnSpc>
                <a:spcPct val="90000"/>
              </a:lnSpc>
              <a:spcBef>
                <a:spcPts val="0"/>
              </a:spcBef>
              <a:spcAft>
                <a:spcPts val="333"/>
              </a:spcAft>
              <a:buClrTx/>
              <a:buSzTx/>
              <a:buFontTx/>
              <a:buNone/>
              <a:tabLst/>
              <a:defRPr/>
            </a:pPr>
            <a:endParaRPr lang="en-US" baseline="0" dirty="0" smtClean="0"/>
          </a:p>
          <a:p>
            <a:pPr marL="0" marR="0" indent="0" algn="l" defTabSz="914363"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11/29/2016 11:57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6</a:t>
            </a:fld>
            <a:endParaRPr lang="en-US" dirty="0"/>
          </a:p>
        </p:txBody>
      </p:sp>
      <p:sp>
        <p:nvSpPr>
          <p:cNvPr id="8" name="Footer Placeholder 5"/>
          <p:cNvSpPr>
            <a:spLocks noGrp="1"/>
          </p:cNvSpPr>
          <p:nvPr>
            <p:ph type="ftr" sz="quarter" idx="4"/>
          </p:nvPr>
        </p:nvSpPr>
        <p:spPr>
          <a:xfrm>
            <a:off x="0" y="8685213"/>
            <a:ext cx="6172200" cy="457200"/>
          </a:xfrm>
          <a:prstGeom prst="rect">
            <a:avLst/>
          </a:prstGeom>
        </p:spPr>
        <p:txBody>
          <a:bodyPr/>
          <a:lstStyle/>
          <a:p>
            <a:r>
              <a:rPr lang="en-US" sz="500" dirty="0" smtClean="0">
                <a:solidFill>
                  <a:srgbClr val="000000"/>
                </a:solidFill>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a:p>
            <a:endParaRPr lang="en-US" sz="500" dirty="0"/>
          </a:p>
        </p:txBody>
      </p:sp>
    </p:spTree>
    <p:extLst>
      <p:ext uri="{BB962C8B-B14F-4D97-AF65-F5344CB8AC3E}">
        <p14:creationId xmlns:p14="http://schemas.microsoft.com/office/powerpoint/2010/main" val="249811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7100" y="685800"/>
            <a:ext cx="5003800" cy="3429000"/>
          </a:xfrm>
        </p:spPr>
      </p:sp>
      <p:sp>
        <p:nvSpPr>
          <p:cNvPr id="3" name="Notes Placeholder 2"/>
          <p:cNvSpPr>
            <a:spLocks noGrp="1"/>
          </p:cNvSpPr>
          <p:nvPr>
            <p:ph type="body" idx="1"/>
          </p:nvPr>
        </p:nvSpPr>
        <p:spPr/>
        <p:txBody>
          <a:bodyPr>
            <a:normAutofit/>
          </a:bodyPr>
          <a:lstStyle/>
          <a:p>
            <a:endParaRPr lang="fr-FR" baseline="0" noProof="0" dirty="0" smtClean="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11/29/2016 11:57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7</a:t>
            </a:fld>
            <a:endParaRPr lang="en-US" dirty="0"/>
          </a:p>
        </p:txBody>
      </p:sp>
      <p:sp>
        <p:nvSpPr>
          <p:cNvPr id="8" name="Footer Placeholder 5"/>
          <p:cNvSpPr>
            <a:spLocks noGrp="1"/>
          </p:cNvSpPr>
          <p:nvPr>
            <p:ph type="ftr" sz="quarter" idx="4"/>
          </p:nvPr>
        </p:nvSpPr>
        <p:spPr>
          <a:xfrm>
            <a:off x="0" y="8685213"/>
            <a:ext cx="6172200" cy="457200"/>
          </a:xfrm>
          <a:prstGeom prst="rect">
            <a:avLst/>
          </a:prstGeom>
        </p:spPr>
        <p:txBody>
          <a:bodyPr/>
          <a:lstStyle/>
          <a:p>
            <a:r>
              <a:rPr lang="en-US" sz="500" dirty="0" smtClean="0">
                <a:solidFill>
                  <a:srgbClr val="000000"/>
                </a:solidFill>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a:p>
            <a:endParaRPr lang="en-US" sz="500" dirty="0"/>
          </a:p>
        </p:txBody>
      </p:sp>
    </p:spTree>
    <p:extLst>
      <p:ext uri="{BB962C8B-B14F-4D97-AF65-F5344CB8AC3E}">
        <p14:creationId xmlns:p14="http://schemas.microsoft.com/office/powerpoint/2010/main" val="3904462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7100" y="685800"/>
            <a:ext cx="5003800" cy="3429000"/>
          </a:xfrm>
        </p:spPr>
      </p:sp>
      <p:sp>
        <p:nvSpPr>
          <p:cNvPr id="3" name="Notes Placeholder 2"/>
          <p:cNvSpPr>
            <a:spLocks noGrp="1"/>
          </p:cNvSpPr>
          <p:nvPr>
            <p:ph type="body" idx="1"/>
          </p:nvPr>
        </p:nvSpPr>
        <p:spPr/>
        <p:txBody>
          <a:bodyPr>
            <a:normAutofit/>
          </a:bodyPr>
          <a:lstStyle/>
          <a:p>
            <a:pPr marL="171450" indent="-171450">
              <a:buFont typeface="Arial" pitchFamily="34" charset="0"/>
              <a:buChar char="•"/>
            </a:pPr>
            <a:r>
              <a:rPr lang="en-US" dirty="0" smtClean="0"/>
              <a:t>CONSTRUCTION DIAPO : </a:t>
            </a:r>
            <a:r>
              <a:rPr lang="en-US" dirty="0" err="1" smtClean="0"/>
              <a:t>il</a:t>
            </a:r>
            <a:r>
              <a:rPr lang="en-US" dirty="0" smtClean="0"/>
              <a:t> </a:t>
            </a:r>
            <a:r>
              <a:rPr lang="en-US" dirty="0" err="1" smtClean="0"/>
              <a:t>faudrait</a:t>
            </a:r>
            <a:r>
              <a:rPr lang="en-US" dirty="0" smtClean="0"/>
              <a:t> faire</a:t>
            </a:r>
            <a:r>
              <a:rPr lang="en-US" baseline="0" dirty="0" smtClean="0"/>
              <a:t> un listing du materiel </a:t>
            </a:r>
            <a:r>
              <a:rPr lang="en-US" baseline="0" dirty="0" err="1" smtClean="0"/>
              <a:t>pris</a:t>
            </a:r>
            <a:r>
              <a:rPr lang="en-US" baseline="0" dirty="0" smtClean="0"/>
              <a:t> et commenter </a:t>
            </a:r>
            <a:r>
              <a:rPr lang="en-US" baseline="0" dirty="0" err="1" smtClean="0"/>
              <a:t>rapidement</a:t>
            </a:r>
            <a:r>
              <a:rPr lang="en-US" baseline="0" dirty="0" smtClean="0"/>
              <a:t> </a:t>
            </a:r>
            <a:r>
              <a:rPr lang="en-US" baseline="0" dirty="0" err="1" smtClean="0"/>
              <a:t>sa</a:t>
            </a:r>
            <a:r>
              <a:rPr lang="en-US" baseline="0" dirty="0" smtClean="0"/>
              <a:t> function </a:t>
            </a:r>
            <a:endParaRPr lang="en-US" dirty="0" smtClean="0"/>
          </a:p>
          <a:p>
            <a:pPr marL="171450" indent="-171450">
              <a:buFont typeface="Arial" pitchFamily="34" charset="0"/>
              <a:buChar char="•"/>
            </a:pPr>
            <a:endParaRPr lang="en-US" dirty="0" smtClean="0"/>
          </a:p>
          <a:p>
            <a:pPr marL="171450" indent="-171450">
              <a:buFont typeface="Arial" pitchFamily="34" charset="0"/>
              <a:buChar char="•"/>
            </a:pPr>
            <a:r>
              <a:rPr lang="en-US" dirty="0" smtClean="0"/>
              <a:t>COMMENTAIRE :</a:t>
            </a:r>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11/29/2016 11:57 AM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8</a:t>
            </a:fld>
            <a:endParaRPr lang="en-US" dirty="0"/>
          </a:p>
        </p:txBody>
      </p:sp>
      <p:sp>
        <p:nvSpPr>
          <p:cNvPr id="8" name="Footer Placeholder 5"/>
          <p:cNvSpPr>
            <a:spLocks noGrp="1"/>
          </p:cNvSpPr>
          <p:nvPr>
            <p:ph type="ftr" sz="quarter" idx="4"/>
          </p:nvPr>
        </p:nvSpPr>
        <p:spPr>
          <a:xfrm>
            <a:off x="0" y="8685213"/>
            <a:ext cx="6172200" cy="457200"/>
          </a:xfrm>
          <a:prstGeom prst="rect">
            <a:avLst/>
          </a:prstGeom>
        </p:spPr>
        <p:txBody>
          <a:bodyPr/>
          <a:lstStyle/>
          <a:p>
            <a:r>
              <a:rPr lang="en-US" sz="500" dirty="0" smtClean="0">
                <a:solidFill>
                  <a:srgbClr val="000000"/>
                </a:solidFill>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a:p>
            <a:endParaRPr lang="en-US" sz="500" dirty="0"/>
          </a:p>
        </p:txBody>
      </p:sp>
    </p:spTree>
    <p:extLst>
      <p:ext uri="{BB962C8B-B14F-4D97-AF65-F5344CB8AC3E}">
        <p14:creationId xmlns:p14="http://schemas.microsoft.com/office/powerpoint/2010/main" val="4046327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27100" y="685800"/>
            <a:ext cx="5003800" cy="3429000"/>
          </a:xfrm>
        </p:spPr>
      </p:sp>
      <p:sp>
        <p:nvSpPr>
          <p:cNvPr id="3" name="Notes Placeholder 2"/>
          <p:cNvSpPr>
            <a:spLocks noGrp="1"/>
          </p:cNvSpPr>
          <p:nvPr>
            <p:ph type="body" idx="1"/>
          </p:nvPr>
        </p:nvSpPr>
        <p:spPr/>
        <p:txBody>
          <a:bodyPr>
            <a:normAutofit/>
          </a:bodyPr>
          <a:lstStyle/>
          <a:p>
            <a:pPr marL="171450" indent="-171450">
              <a:buFont typeface="Arial" pitchFamily="34" charset="0"/>
              <a:buChar char="•"/>
            </a:pPr>
            <a:r>
              <a:rPr lang="en-US" dirty="0" smtClean="0"/>
              <a:t>CONSTRUCTION DIAPO : </a:t>
            </a:r>
            <a:r>
              <a:rPr lang="en-US" dirty="0" err="1" smtClean="0"/>
              <a:t>il</a:t>
            </a:r>
            <a:r>
              <a:rPr lang="en-US" dirty="0" smtClean="0"/>
              <a:t> </a:t>
            </a:r>
            <a:r>
              <a:rPr lang="en-US" dirty="0" err="1" smtClean="0"/>
              <a:t>faudrait</a:t>
            </a:r>
            <a:r>
              <a:rPr lang="en-US" dirty="0" smtClean="0"/>
              <a:t> faire</a:t>
            </a:r>
            <a:r>
              <a:rPr lang="en-US" baseline="0" dirty="0" smtClean="0"/>
              <a:t> un listing du materiel </a:t>
            </a:r>
            <a:r>
              <a:rPr lang="en-US" baseline="0" dirty="0" err="1" smtClean="0"/>
              <a:t>pris</a:t>
            </a:r>
            <a:r>
              <a:rPr lang="en-US" baseline="0" dirty="0" smtClean="0"/>
              <a:t> et commenter </a:t>
            </a:r>
            <a:r>
              <a:rPr lang="en-US" baseline="0" dirty="0" err="1" smtClean="0"/>
              <a:t>rapidement</a:t>
            </a:r>
            <a:r>
              <a:rPr lang="en-US" baseline="0" dirty="0" smtClean="0"/>
              <a:t> </a:t>
            </a:r>
            <a:r>
              <a:rPr lang="en-US" baseline="0" dirty="0" err="1" smtClean="0"/>
              <a:t>sa</a:t>
            </a:r>
            <a:r>
              <a:rPr lang="en-US" baseline="0" dirty="0" smtClean="0"/>
              <a:t> function </a:t>
            </a:r>
            <a:endParaRPr lang="en-US" dirty="0" smtClean="0"/>
          </a:p>
          <a:p>
            <a:pPr marL="171450" indent="-171450">
              <a:buFont typeface="Arial" pitchFamily="34" charset="0"/>
              <a:buChar char="•"/>
            </a:pPr>
            <a:endParaRPr lang="en-US" dirty="0" smtClean="0"/>
          </a:p>
          <a:p>
            <a:pPr marL="171450" indent="-171450">
              <a:buFont typeface="Arial" pitchFamily="34" charset="0"/>
              <a:buChar char="•"/>
            </a:pPr>
            <a:r>
              <a:rPr lang="en-US" dirty="0" smtClean="0"/>
              <a:t>COMMENTAIRE :</a:t>
            </a:r>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11/29/2016 12:56 PM</a:t>
            </a:fld>
            <a:endParaRPr lang="en-US"/>
          </a:p>
        </p:txBody>
      </p:sp>
      <p:sp>
        <p:nvSpPr>
          <p:cNvPr id="7" name="Slide Number Placeholder 6"/>
          <p:cNvSpPr>
            <a:spLocks noGrp="1"/>
          </p:cNvSpPr>
          <p:nvPr>
            <p:ph type="sldNum" sz="quarter" idx="13"/>
          </p:nvPr>
        </p:nvSpPr>
        <p:spPr/>
        <p:txBody>
          <a:bodyPr/>
          <a:lstStyle/>
          <a:p>
            <a:fld id="{EC87E0CF-87F6-4B58-B8B8-DCAB2DAAF3CA}" type="slidenum">
              <a:rPr lang="en-US" smtClean="0"/>
              <a:pPr/>
              <a:t>9</a:t>
            </a:fld>
            <a:endParaRPr lang="en-US" dirty="0"/>
          </a:p>
        </p:txBody>
      </p:sp>
      <p:sp>
        <p:nvSpPr>
          <p:cNvPr id="8" name="Footer Placeholder 5"/>
          <p:cNvSpPr>
            <a:spLocks noGrp="1"/>
          </p:cNvSpPr>
          <p:nvPr>
            <p:ph type="ftr" sz="quarter" idx="4"/>
          </p:nvPr>
        </p:nvSpPr>
        <p:spPr>
          <a:xfrm>
            <a:off x="0" y="8685213"/>
            <a:ext cx="6172200" cy="457200"/>
          </a:xfrm>
          <a:prstGeom prst="rect">
            <a:avLst/>
          </a:prstGeom>
        </p:spPr>
        <p:txBody>
          <a:bodyPr/>
          <a:lstStyle/>
          <a:p>
            <a:r>
              <a:rPr lang="en-US" sz="500" dirty="0" smtClean="0">
                <a:solidFill>
                  <a:srgbClr val="000000"/>
                </a:solidFill>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a:p>
            <a:endParaRPr lang="en-US" sz="500" dirty="0"/>
          </a:p>
        </p:txBody>
      </p:sp>
    </p:spTree>
    <p:extLst>
      <p:ext uri="{BB962C8B-B14F-4D97-AF65-F5344CB8AC3E}">
        <p14:creationId xmlns:p14="http://schemas.microsoft.com/office/powerpoint/2010/main" val="3362982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6.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tags" Target="../tags/tag13.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P7 Annimation ">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17051" y="5426823"/>
            <a:ext cx="6404337" cy="374295"/>
          </a:xfrm>
        </p:spPr>
        <p:txBody>
          <a:bodyPr vert="horz" wrap="square" lIns="0" tIns="0" rIns="0" bIns="0" rtlCol="0" anchor="t">
            <a:spAutoFit/>
          </a:bodyPr>
          <a:lstStyle>
            <a:lvl1pPr marL="0" indent="0">
              <a:spcBef>
                <a:spcPts val="0"/>
              </a:spcBef>
              <a:buFontTx/>
              <a:buNone/>
              <a:defRPr lang="en-US" sz="2700" b="1" kern="1200" spc="-150" dirty="0">
                <a:solidFill>
                  <a:srgbClr val="000096"/>
                </a:solidFill>
                <a:latin typeface="Segoe Light" pitchFamily="34" charset="0"/>
                <a:ea typeface="+mn-ea"/>
                <a:cs typeface="+mn-cs"/>
              </a:defRPr>
            </a:lvl1pPr>
          </a:lstStyle>
          <a:p>
            <a:pPr marL="0" lvl="0" indent="0" algn="l" defTabSz="685961" rtl="0" eaLnBrk="1" latinLnBrk="0" hangingPunct="1">
              <a:lnSpc>
                <a:spcPct val="90000"/>
              </a:lnSpc>
              <a:spcBef>
                <a:spcPts val="0"/>
              </a:spcBef>
              <a:buClr>
                <a:schemeClr val="tx2"/>
              </a:buClr>
              <a:buSzPct val="90000"/>
              <a:buFontTx/>
              <a:buNone/>
            </a:pPr>
            <a:r>
              <a:rPr lang="en-US" dirty="0" smtClean="0"/>
              <a:t>Click to edit Master subtitle style</a:t>
            </a:r>
            <a:endParaRPr lang="en-US" dirty="0"/>
          </a:p>
        </p:txBody>
      </p:sp>
      <p:sp>
        <p:nvSpPr>
          <p:cNvPr id="17" name="Text Placeholder 8"/>
          <p:cNvSpPr>
            <a:spLocks noGrp="1"/>
          </p:cNvSpPr>
          <p:nvPr>
            <p:ph type="body" sz="quarter" idx="10" hasCustomPrompt="1"/>
          </p:nvPr>
        </p:nvSpPr>
        <p:spPr>
          <a:xfrm>
            <a:off x="417051" y="5823667"/>
            <a:ext cx="6402894" cy="291118"/>
          </a:xfrm>
        </p:spPr>
        <p:txBody>
          <a:bodyPr/>
          <a:lstStyle>
            <a:lvl1pPr marL="0" indent="0">
              <a:spcBef>
                <a:spcPts val="0"/>
              </a:spcBef>
              <a:buFontTx/>
              <a:buNone/>
              <a:defRPr sz="2100">
                <a:latin typeface="Segoe Light" pitchFamily="34" charset="0"/>
              </a:defRPr>
            </a:lvl1pPr>
          </a:lstStyle>
          <a:p>
            <a:r>
              <a:rPr lang="en-US" dirty="0" smtClean="0"/>
              <a:t>Click to edit Master subtitle style</a:t>
            </a:r>
            <a:endParaRPr lang="en-US" dirty="0"/>
          </a:p>
        </p:txBody>
      </p:sp>
      <p:sp>
        <p:nvSpPr>
          <p:cNvPr id="18" name="Text Placeholder 8"/>
          <p:cNvSpPr>
            <a:spLocks noGrp="1"/>
          </p:cNvSpPr>
          <p:nvPr>
            <p:ph type="body" sz="quarter" idx="11" hasCustomPrompt="1"/>
          </p:nvPr>
        </p:nvSpPr>
        <p:spPr>
          <a:xfrm>
            <a:off x="417051" y="6109682"/>
            <a:ext cx="6402894" cy="291118"/>
          </a:xfrm>
        </p:spPr>
        <p:txBody>
          <a:bodyPr/>
          <a:lstStyle>
            <a:lvl1pPr marL="0" indent="0">
              <a:spcBef>
                <a:spcPts val="0"/>
              </a:spcBef>
              <a:buFontTx/>
              <a:buNone/>
              <a:defRPr sz="2100">
                <a:latin typeface="Segoe Light" pitchFamily="34" charset="0"/>
              </a:defRPr>
            </a:lvl1pPr>
          </a:lstStyle>
          <a:p>
            <a:r>
              <a:rPr lang="en-US" dirty="0" smtClean="0"/>
              <a:t>Click to edit Master subtitle style</a:t>
            </a:r>
            <a:endParaRPr lang="en-US" dirty="0"/>
          </a:p>
        </p:txBody>
      </p:sp>
      <p:sp>
        <p:nvSpPr>
          <p:cNvPr id="28" name="Title 1"/>
          <p:cNvSpPr>
            <a:spLocks noGrp="1"/>
          </p:cNvSpPr>
          <p:nvPr>
            <p:ph type="ctrTitle"/>
          </p:nvPr>
        </p:nvSpPr>
        <p:spPr>
          <a:xfrm>
            <a:off x="417050" y="2924048"/>
            <a:ext cx="9173351" cy="1569124"/>
          </a:xfrm>
        </p:spPr>
        <p:txBody>
          <a:bodyPr anchor="ctr" anchorCtr="0">
            <a:noAutofit/>
          </a:bodyPr>
          <a:lstStyle>
            <a:lvl1pPr>
              <a:lnSpc>
                <a:spcPct val="90000"/>
              </a:lnSpc>
              <a:tabLst>
                <a:tab pos="1504361" algn="l"/>
              </a:tabLst>
              <a:defRPr lang="en-US" sz="6000" b="0" kern="1200" cap="none" spc="-150" baseline="0" dirty="0">
                <a:ln w="3175">
                  <a:noFill/>
                </a:ln>
                <a:solidFill>
                  <a:srgbClr val="000000"/>
                </a:solidFill>
                <a:effectLst/>
                <a:latin typeface="Segoe Light" pitchFamily="34" charset="0"/>
                <a:ea typeface="+mn-ea"/>
                <a:cs typeface="+mn-cs"/>
              </a:defRPr>
            </a:lvl1pPr>
          </a:lstStyle>
          <a:p>
            <a:pPr lvl="0" algn="l" defTabSz="685961" rtl="0" eaLnBrk="1" latinLnBrk="0" hangingPunct="1">
              <a:lnSpc>
                <a:spcPct val="90000"/>
              </a:lnSpc>
              <a:spcBef>
                <a:spcPct val="0"/>
              </a:spcBef>
              <a:buNone/>
            </a:pPr>
            <a:r>
              <a:rPr lang="en-US" dirty="0" smtClean="0"/>
              <a:t>Click to edit Master title style</a:t>
            </a:r>
            <a:endParaRPr lang="en-US" dirty="0"/>
          </a:p>
        </p:txBody>
      </p:sp>
      <p:pic>
        <p:nvPicPr>
          <p:cNvPr id="2" name="Imag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0" y="-8484"/>
            <a:ext cx="10009188" cy="2683968"/>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300"/>
                                  </p:stCondLst>
                                  <p:childTnLst>
                                    <p:set>
                                      <p:cBhvr>
                                        <p:cTn id="6" dur="1" fill="hold">
                                          <p:stCondLst>
                                            <p:cond delay="0"/>
                                          </p:stCondLst>
                                        </p:cTn>
                                        <p:tgtEl>
                                          <p:spTgt spid="28"/>
                                        </p:tgtEl>
                                        <p:attrNameLst>
                                          <p:attrName>style.visibility</p:attrName>
                                        </p:attrNameLst>
                                      </p:cBhvr>
                                      <p:to>
                                        <p:strVal val="visible"/>
                                      </p:to>
                                    </p:set>
                                  </p:childTnLst>
                                </p:cTn>
                              </p:par>
                              <p:par>
                                <p:cTn id="7" presetID="42" presetClass="path" presetSubtype="0" decel="100000" fill="hold" grpId="1" nodeType="withEffect">
                                  <p:stCondLst>
                                    <p:cond delay="250"/>
                                  </p:stCondLst>
                                  <p:childTnLst>
                                    <p:animMotion origin="layout" path="M 2.20661E-6 -4.07407E-6 L 1.02966 -0.00115 " pathEditMode="relative" rAng="0" ptsTypes="AA">
                                      <p:cBhvr>
                                        <p:cTn id="8" dur="750" spd="-100000" fill="hold"/>
                                        <p:tgtEl>
                                          <p:spTgt spid="28"/>
                                        </p:tgtEl>
                                        <p:attrNameLst>
                                          <p:attrName>ppt_x</p:attrName>
                                          <p:attrName>ppt_y</p:attrName>
                                        </p:attrNameLst>
                                      </p:cBhvr>
                                      <p:rCtr x="51483" y="-69"/>
                                    </p:animMotion>
                                  </p:childTnLst>
                                </p:cTn>
                              </p:par>
                              <p:par>
                                <p:cTn id="9" presetID="1" presetClass="entr" presetSubtype="0" fill="hold" grpId="0" nodeType="withEffect">
                                  <p:stCondLst>
                                    <p:cond delay="500"/>
                                  </p:stCondLst>
                                  <p:childTnLst>
                                    <p:set>
                                      <p:cBhvr>
                                        <p:cTn id="10" dur="1" fill="hold">
                                          <p:stCondLst>
                                            <p:cond delay="0"/>
                                          </p:stCondLst>
                                        </p:cTn>
                                        <p:tgtEl>
                                          <p:spTgt spid="16">
                                            <p:txEl>
                                              <p:pRg st="0" end="0"/>
                                            </p:txEl>
                                          </p:spTgt>
                                        </p:tgtEl>
                                        <p:attrNameLst>
                                          <p:attrName>style.visibility</p:attrName>
                                        </p:attrNameLst>
                                      </p:cBhvr>
                                      <p:to>
                                        <p:strVal val="visible"/>
                                      </p:to>
                                    </p:set>
                                  </p:childTnLst>
                                </p:cTn>
                              </p:par>
                              <p:par>
                                <p:cTn id="11" presetID="42" presetClass="path" presetSubtype="0" decel="100000" fill="hold" grpId="1" nodeType="withEffect">
                                  <p:stCondLst>
                                    <p:cond delay="500"/>
                                  </p:stCondLst>
                                  <p:childTnLst>
                                    <p:animMotion origin="layout" path="M 4.93885E-6 3.7037E-6 L 1.09367 -0.00324 " pathEditMode="relative" rAng="0" ptsTypes="AA">
                                      <p:cBhvr>
                                        <p:cTn id="12" dur="750" spd="-100000" fill="hold"/>
                                        <p:tgtEl>
                                          <p:spTgt spid="16">
                                            <p:txEl>
                                              <p:pRg st="0" end="0"/>
                                            </p:txEl>
                                          </p:spTgt>
                                        </p:tgtEl>
                                        <p:attrNameLst>
                                          <p:attrName>ppt_x</p:attrName>
                                          <p:attrName>ppt_y</p:attrName>
                                        </p:attrNameLst>
                                      </p:cBhvr>
                                      <p:rCtr x="54684" y="-162"/>
                                    </p:animMotion>
                                  </p:childTnLst>
                                </p:cTn>
                              </p:par>
                              <p:par>
                                <p:cTn id="13" presetID="1" presetClass="entr" presetSubtype="0" fill="hold" grpId="0" nodeType="withEffect">
                                  <p:stCondLst>
                                    <p:cond delay="750"/>
                                  </p:stCondLst>
                                  <p:childTnLst>
                                    <p:set>
                                      <p:cBhvr>
                                        <p:cTn id="14" dur="1" fill="hold">
                                          <p:stCondLst>
                                            <p:cond delay="0"/>
                                          </p:stCondLst>
                                        </p:cTn>
                                        <p:tgtEl>
                                          <p:spTgt spid="17">
                                            <p:txEl>
                                              <p:pRg st="0" end="0"/>
                                            </p:txEl>
                                          </p:spTgt>
                                        </p:tgtEl>
                                        <p:attrNameLst>
                                          <p:attrName>style.visibility</p:attrName>
                                        </p:attrNameLst>
                                      </p:cBhvr>
                                      <p:to>
                                        <p:strVal val="visible"/>
                                      </p:to>
                                    </p:set>
                                  </p:childTnLst>
                                </p:cTn>
                              </p:par>
                              <p:par>
                                <p:cTn id="15" presetID="42" presetClass="path" presetSubtype="0" decel="100000" fill="hold" grpId="1" nodeType="withEffect">
                                  <p:stCondLst>
                                    <p:cond delay="750"/>
                                  </p:stCondLst>
                                  <p:childTnLst>
                                    <p:animMotion origin="layout" path="M 1.66797E-6 7.40741E-7 L 1.14754 7.40741E-7 " pathEditMode="relative" rAng="0" ptsTypes="AA">
                                      <p:cBhvr>
                                        <p:cTn id="16" dur="750" spd="-100000" fill="hold"/>
                                        <p:tgtEl>
                                          <p:spTgt spid="17">
                                            <p:txEl>
                                              <p:pRg st="0" end="0"/>
                                            </p:txEl>
                                          </p:spTgt>
                                        </p:tgtEl>
                                        <p:attrNameLst>
                                          <p:attrName>ppt_x</p:attrName>
                                          <p:attrName>ppt_y</p:attrName>
                                        </p:attrNameLst>
                                      </p:cBhvr>
                                      <p:rCtr x="57377" y="0"/>
                                    </p:animMotion>
                                  </p:childTnLst>
                                </p:cTn>
                              </p:par>
                              <p:par>
                                <p:cTn id="17" presetID="1" presetClass="entr" presetSubtype="0" fill="hold" grpId="0" nodeType="withEffect">
                                  <p:stCondLst>
                                    <p:cond delay="1000"/>
                                  </p:stCondLst>
                                  <p:childTnLst>
                                    <p:set>
                                      <p:cBhvr>
                                        <p:cTn id="18" dur="1" fill="hold">
                                          <p:stCondLst>
                                            <p:cond delay="0"/>
                                          </p:stCondLst>
                                        </p:cTn>
                                        <p:tgtEl>
                                          <p:spTgt spid="18">
                                            <p:txEl>
                                              <p:pRg st="0" end="0"/>
                                            </p:txEl>
                                          </p:spTgt>
                                        </p:tgtEl>
                                        <p:attrNameLst>
                                          <p:attrName>style.visibility</p:attrName>
                                        </p:attrNameLst>
                                      </p:cBhvr>
                                      <p:to>
                                        <p:strVal val="visible"/>
                                      </p:to>
                                    </p:set>
                                  </p:childTnLst>
                                </p:cTn>
                              </p:par>
                              <p:par>
                                <p:cTn id="19" presetID="42" presetClass="path" presetSubtype="0" decel="100000" fill="hold" grpId="1" nodeType="withEffect">
                                  <p:stCondLst>
                                    <p:cond delay="1000"/>
                                  </p:stCondLst>
                                  <p:childTnLst>
                                    <p:animMotion origin="layout" path="M 1.66797E-6 7.40741E-7 L 1.14754 7.40741E-7 " pathEditMode="relative" rAng="0" ptsTypes="AA">
                                      <p:cBhvr>
                                        <p:cTn id="20" dur="750" spd="-100000" fill="hold"/>
                                        <p:tgtEl>
                                          <p:spTgt spid="18">
                                            <p:txEl>
                                              <p:pRg st="0" end="0"/>
                                            </p:txEl>
                                          </p:spTgt>
                                        </p:tgtEl>
                                        <p:attrNameLst>
                                          <p:attrName>ppt_x</p:attrName>
                                          <p:attrName>ppt_y</p:attrName>
                                        </p:attrNameLst>
                                      </p:cBhvr>
                                      <p:rCtr x="5737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tmplLst>
          <p:tmpl lvl="1">
            <p:tnLst>
              <p:par>
                <p:cTn presetID="1" presetClass="entr" presetSubtype="0" fill="hold" nodeType="withEffect">
                  <p:stCondLst>
                    <p:cond delay="500"/>
                  </p:stCondLst>
                  <p:childTnLst>
                    <p:set>
                      <p:cBhvr>
                        <p:cTn dur="1" fill="hold">
                          <p:stCondLst>
                            <p:cond delay="0"/>
                          </p:stCondLst>
                        </p:cTn>
                        <p:tgtEl>
                          <p:spTgt spid="16"/>
                        </p:tgtEl>
                        <p:attrNameLst>
                          <p:attrName>style.visibility</p:attrName>
                        </p:attrNameLst>
                      </p:cBhvr>
                      <p:to>
                        <p:strVal val="visible"/>
                      </p:to>
                    </p:set>
                  </p:childTnLst>
                </p:cTn>
              </p:par>
            </p:tnLst>
          </p:tmpl>
        </p:tmplLst>
      </p:bldP>
      <p:bldP spid="16" grpId="1" build="p">
        <p:tmplLst>
          <p:tmpl lvl="1">
            <p:tnLst>
              <p:par>
                <p:cTn presetID="42" presetClass="path" presetSubtype="0" decel="100000" fill="hold" nodeType="withEffect">
                  <p:stCondLst>
                    <p:cond delay="500"/>
                  </p:stCondLst>
                  <p:childTnLst>
                    <p:animMotion origin="layout" path="M 4.93885E-6 3.7037E-6 L 1.09367 -0.00324 " pathEditMode="relative" rAng="0" ptsTypes="AA">
                      <p:cBhvr>
                        <p:cTn dur="750" spd="-100000" fill="hold"/>
                        <p:tgtEl>
                          <p:spTgt spid="16"/>
                        </p:tgtEl>
                        <p:attrNameLst>
                          <p:attrName>ppt_x</p:attrName>
                          <p:attrName>ppt_y</p:attrName>
                        </p:attrNameLst>
                      </p:cBhvr>
                      <p:rCtr x="54684" y="-162"/>
                    </p:animMotion>
                  </p:childTnLst>
                </p:cTn>
              </p:par>
            </p:tnLst>
          </p:tmpl>
        </p:tmplLst>
      </p:bldP>
      <p:bldP spid="17" grpId="0" build="p">
        <p:tmplLst>
          <p:tmpl lvl="1">
            <p:tnLst>
              <p:par>
                <p:cTn presetID="1" presetClass="entr" presetSubtype="0" fill="hold" nodeType="withEffect">
                  <p:stCondLst>
                    <p:cond delay="750"/>
                  </p:stCondLst>
                  <p:childTnLst>
                    <p:set>
                      <p:cBhvr>
                        <p:cTn dur="1" fill="hold">
                          <p:stCondLst>
                            <p:cond delay="0"/>
                          </p:stCondLst>
                        </p:cTn>
                        <p:tgtEl>
                          <p:spTgt spid="17"/>
                        </p:tgtEl>
                        <p:attrNameLst>
                          <p:attrName>style.visibility</p:attrName>
                        </p:attrNameLst>
                      </p:cBhvr>
                      <p:to>
                        <p:strVal val="visible"/>
                      </p:to>
                    </p:set>
                  </p:childTnLst>
                </p:cTn>
              </p:par>
            </p:tnLst>
          </p:tmpl>
        </p:tmplLst>
      </p:bldP>
      <p:bldP spid="17" grpId="1" build="p">
        <p:tmplLst>
          <p:tmpl lvl="1">
            <p:tnLst>
              <p:par>
                <p:cTn presetID="42" presetClass="path" presetSubtype="0" decel="100000" fill="hold" nodeType="withEffect">
                  <p:stCondLst>
                    <p:cond delay="750"/>
                  </p:stCondLst>
                  <p:childTnLst>
                    <p:animMotion origin="layout" path="M 1.66797E-6 7.40741E-7 L 1.14754 7.40741E-7 " pathEditMode="relative" rAng="0" ptsTypes="AA">
                      <p:cBhvr>
                        <p:cTn dur="750" spd="-100000" fill="hold"/>
                        <p:tgtEl>
                          <p:spTgt spid="17"/>
                        </p:tgtEl>
                        <p:attrNameLst>
                          <p:attrName>ppt_x</p:attrName>
                          <p:attrName>ppt_y</p:attrName>
                        </p:attrNameLst>
                      </p:cBhvr>
                      <p:rCtr x="57377" y="0"/>
                    </p:animMotion>
                  </p:childTnLst>
                </p:cTn>
              </p:par>
            </p:tnLst>
          </p:tmpl>
        </p:tmplLst>
      </p:bldP>
      <p:bldP spid="18" grpId="0" build="p">
        <p:tmplLst>
          <p:tmpl lvl="1">
            <p:tnLst>
              <p:par>
                <p:cTn presetID="1" presetClass="entr" presetSubtype="0" fill="hold" nodeType="withEffect">
                  <p:stCondLst>
                    <p:cond delay="1000"/>
                  </p:stCondLst>
                  <p:childTnLst>
                    <p:set>
                      <p:cBhvr>
                        <p:cTn dur="1" fill="hold">
                          <p:stCondLst>
                            <p:cond delay="0"/>
                          </p:stCondLst>
                        </p:cTn>
                        <p:tgtEl>
                          <p:spTgt spid="18"/>
                        </p:tgtEl>
                        <p:attrNameLst>
                          <p:attrName>style.visibility</p:attrName>
                        </p:attrNameLst>
                      </p:cBhvr>
                      <p:to>
                        <p:strVal val="visible"/>
                      </p:to>
                    </p:set>
                  </p:childTnLst>
                </p:cTn>
              </p:par>
            </p:tnLst>
          </p:tmpl>
        </p:tmplLst>
      </p:bldP>
      <p:bldP spid="18" grpId="1" build="p">
        <p:tmplLst>
          <p:tmpl lvl="1">
            <p:tnLst>
              <p:par>
                <p:cTn presetID="42" presetClass="path" presetSubtype="0" decel="100000" fill="hold" nodeType="withEffect">
                  <p:stCondLst>
                    <p:cond delay="1000"/>
                  </p:stCondLst>
                  <p:childTnLst>
                    <p:animMotion origin="layout" path="M 1.66797E-6 7.40741E-7 L 1.14754 7.40741E-7 " pathEditMode="relative" rAng="0" ptsTypes="AA">
                      <p:cBhvr>
                        <p:cTn dur="750" spd="-100000" fill="hold"/>
                        <p:tgtEl>
                          <p:spTgt spid="18"/>
                        </p:tgtEl>
                        <p:attrNameLst>
                          <p:attrName>ppt_x</p:attrName>
                          <p:attrName>ppt_y</p:attrName>
                        </p:attrNameLst>
                      </p:cBhvr>
                      <p:rCtr x="57377" y="0"/>
                    </p:animMotion>
                  </p:childTnLst>
                </p:cTn>
              </p:par>
            </p:tnLst>
          </p:tmpl>
        </p:tmplLst>
      </p:bldP>
      <p:bldP spid="28" grpId="0"/>
      <p:bldP spid="28" grpId="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Black Notes sli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a:defRPr>
                <a:gradFill>
                  <a:gsLst>
                    <a:gs pos="0">
                      <a:srgbClr val="FFFFFF"/>
                    </a:gs>
                    <a:gs pos="100000">
                      <a:srgbClr val="FFFFFF"/>
                    </a:gs>
                  </a:gsLst>
                  <a:lin ang="5400000" scaled="0"/>
                </a:gradFill>
              </a:defRPr>
            </a:lvl1pPr>
          </a:lstStyle>
          <a:p>
            <a:r>
              <a:rPr lang="en-US" dirty="0" smtClean="0"/>
              <a:t>Master title style</a:t>
            </a:r>
            <a:endParaRPr lang="en-US" dirty="0"/>
          </a:p>
        </p:txBody>
      </p:sp>
      <p:sp>
        <p:nvSpPr>
          <p:cNvPr id="6" name="Text Placeholder 5"/>
          <p:cNvSpPr>
            <a:spLocks noGrp="1"/>
          </p:cNvSpPr>
          <p:nvPr>
            <p:ph type="body" sz="quarter" idx="10"/>
          </p:nvPr>
        </p:nvSpPr>
        <p:spPr bwMode="white">
          <a:xfrm>
            <a:off x="426284" y="1447800"/>
            <a:ext cx="915531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2" y="6238878"/>
            <a:ext cx="10009189" cy="619125"/>
          </a:xfrm>
          <a:solidFill>
            <a:srgbClr val="FFFF99"/>
          </a:solidFill>
        </p:spPr>
        <p:txBody>
          <a:bodyPr wrap="square" lIns="152394" tIns="76197" rIns="152394" bIns="76197" anchor="b" anchorCtr="0">
            <a:noAutofit/>
          </a:bodyPr>
          <a:lstStyle>
            <a:lvl1pPr algn="r">
              <a:buFont typeface="Arial" pitchFamily="34" charset="0"/>
              <a:buNone/>
              <a:defRPr spc="-50" baseline="0">
                <a:gradFill>
                  <a:gsLst>
                    <a:gs pos="0">
                      <a:srgbClr val="000000"/>
                    </a:gs>
                    <a:gs pos="100000">
                      <a:srgbClr val="000000"/>
                    </a:gs>
                  </a:gsLst>
                  <a:lin ang="5400000" scaled="0"/>
                </a:gradFill>
                <a:effectLst/>
                <a:latin typeface="Segoe UI" pitchFamily="34" charset="0"/>
              </a:defRPr>
            </a:lvl1pPr>
          </a:lstStyle>
          <a:p>
            <a:pPr lvl="0"/>
            <a:r>
              <a:rPr lang="en-US" dirty="0" smtClean="0"/>
              <a:t>Click to edit Master text styles</a:t>
            </a:r>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emo, Video etc. &quot;special&quot; slides">
    <p:spTree>
      <p:nvGrpSpPr>
        <p:cNvPr id="1" name=""/>
        <p:cNvGrpSpPr/>
        <p:nvPr/>
      </p:nvGrpSpPr>
      <p:grpSpPr>
        <a:xfrm>
          <a:off x="0" y="0"/>
          <a:ext cx="0" cy="0"/>
          <a:chOff x="0" y="0"/>
          <a:chExt cx="0" cy="0"/>
        </a:xfrm>
      </p:grpSpPr>
      <p:sp>
        <p:nvSpPr>
          <p:cNvPr id="2" name="Title 1"/>
          <p:cNvSpPr>
            <a:spLocks noGrp="1"/>
          </p:cNvSpPr>
          <p:nvPr>
            <p:ph type="ctrTitle"/>
          </p:nvPr>
        </p:nvSpPr>
        <p:spPr>
          <a:xfrm>
            <a:off x="417049" y="4228392"/>
            <a:ext cx="8431409" cy="1523494"/>
          </a:xfrm>
        </p:spPr>
        <p:txBody>
          <a:bodyPr anchor="ctr" anchorCtr="0">
            <a:noAutofit/>
          </a:bodyPr>
          <a:lstStyle>
            <a:lvl1pPr>
              <a:lnSpc>
                <a:spcPct val="90000"/>
              </a:lnSpc>
              <a:defRPr sz="4800" baseline="0">
                <a:solidFill>
                  <a:srgbClr val="0000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417049" y="5927902"/>
            <a:ext cx="8431410" cy="461665"/>
          </a:xfrm>
        </p:spPr>
        <p:txBody>
          <a:bodyPr>
            <a:noAutofit/>
          </a:bodyPr>
          <a:lstStyle>
            <a:lvl1pPr marL="0" indent="0" algn="l">
              <a:lnSpc>
                <a:spcPct val="90000"/>
              </a:lnSpc>
              <a:spcBef>
                <a:spcPts val="0"/>
              </a:spcBef>
              <a:buNone/>
              <a:defRPr>
                <a:gradFill>
                  <a:gsLst>
                    <a:gs pos="0">
                      <a:schemeClr val="tx1"/>
                    </a:gs>
                    <a:gs pos="86000">
                      <a:schemeClr val="tx1"/>
                    </a:gs>
                  </a:gsLst>
                  <a:lin ang="5400000" scaled="0"/>
                </a:gra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417050" y="2654194"/>
            <a:ext cx="8410951" cy="1378644"/>
          </a:xfrm>
        </p:spPr>
        <p:txBody>
          <a:bodyPr anchor="t" anchorCtr="0">
            <a:noAutofit/>
            <a:scene3d>
              <a:camera prst="orthographicFront"/>
              <a:lightRig rig="flat" dir="t"/>
            </a:scene3d>
            <a:sp3d>
              <a:contourClr>
                <a:schemeClr val="tx1"/>
              </a:contourClr>
            </a:sp3d>
          </a:bodyPr>
          <a:lstStyle>
            <a:lvl1pPr marL="0" indent="0" algn="l">
              <a:buFont typeface="Arial" pitchFamily="34" charset="0"/>
              <a:buNone/>
              <a:defRPr kumimoji="0" lang="en-US" sz="10000" b="0" i="0" u="none" strike="noStrike" kern="1200" cap="none" spc="-150" normalizeH="0" baseline="0" noProof="0" dirty="0" smtClean="0">
                <a:ln w="11430"/>
                <a:solidFill>
                  <a:srgbClr val="000096"/>
                </a:solidFill>
                <a:effectLst/>
                <a:uLnTx/>
                <a:uFillTx/>
                <a:latin typeface="Segoe Light" pitchFamily="34" charset="0"/>
                <a:ea typeface="+mn-ea"/>
                <a:cs typeface="+mn-cs"/>
              </a:defRPr>
            </a:lvl1pPr>
          </a:lstStyle>
          <a:p>
            <a:pPr lvl="0"/>
            <a:r>
              <a:rPr lang="en-US" dirty="0" smtClean="0"/>
              <a:t>click to…</a:t>
            </a:r>
          </a:p>
        </p:txBody>
      </p:sp>
      <p:pic>
        <p:nvPicPr>
          <p:cNvPr id="5" name="Imag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0800000">
            <a:off x="0" y="-8484"/>
            <a:ext cx="10009188" cy="2683968"/>
          </a:xfrm>
          <a:prstGeom prst="rect">
            <a:avLst/>
          </a:prstGeom>
        </p:spPr>
      </p:pic>
      <p:pic>
        <p:nvPicPr>
          <p:cNvPr id="8" name="Image 22" descr="Logo esprit.png"/>
          <p:cNvPicPr>
            <a:picLocks noChangeAspect="1"/>
          </p:cNvPicPr>
          <p:nvPr userDrawn="1">
            <p:custDataLst>
              <p:tags r:id="rId1"/>
            </p:custDataLst>
          </p:nvPr>
        </p:nvPicPr>
        <p:blipFill rotWithShape="1">
          <a:blip r:embed="rId5" cstate="print"/>
          <a:srcRect r="14768" b="36897"/>
          <a:stretch/>
        </p:blipFill>
        <p:spPr>
          <a:xfrm>
            <a:off x="8520322" y="6412271"/>
            <a:ext cx="1513275" cy="457229"/>
          </a:xfrm>
          <a:prstGeom prst="rect">
            <a:avLst/>
          </a:prstGeom>
        </p:spPr>
      </p:pic>
      <p:pic>
        <p:nvPicPr>
          <p:cNvPr id="9" name="Image 22"/>
          <p:cNvPicPr>
            <a:picLocks noChangeAspect="1"/>
          </p:cNvPicPr>
          <p:nvPr userDrawn="1">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7021999" y="6433992"/>
            <a:ext cx="1254267" cy="352569"/>
          </a:xfrm>
          <a:prstGeom prst="rect">
            <a:avLst/>
          </a:prstGeom>
          <a:effectLst>
            <a:outerShdw dist="101600" dir="3000000" sx="108000" sy="108000" algn="ctr" rotWithShape="0">
              <a:schemeClr val="tx1">
                <a:alpha val="7000"/>
              </a:schemeClr>
            </a:outerShdw>
          </a:effectLst>
        </p:spPr>
      </p:pic>
      <p:sp>
        <p:nvSpPr>
          <p:cNvPr id="4" name="ZoneTexte 3"/>
          <p:cNvSpPr txBox="1"/>
          <p:nvPr userDrawn="1"/>
        </p:nvSpPr>
        <p:spPr>
          <a:xfrm>
            <a:off x="207983" y="6433990"/>
            <a:ext cx="982766" cy="338554"/>
          </a:xfrm>
          <a:prstGeom prst="rect">
            <a:avLst/>
          </a:prstGeom>
          <a:noFill/>
        </p:spPr>
        <p:txBody>
          <a:bodyPr wrap="square" lIns="0" tIns="0" rIns="0" bIns="0" rtlCol="0">
            <a:spAutoFit/>
          </a:bodyPr>
          <a:lstStyle/>
          <a:p>
            <a:fld id="{049A8E14-B81F-4B66-A492-13644B322873}" type="slidenum">
              <a:rPr lang="fr-FR" sz="2200" spc="-150" smtClean="0">
                <a:gradFill>
                  <a:gsLst>
                    <a:gs pos="0">
                      <a:schemeClr val="tx1"/>
                    </a:gs>
                    <a:gs pos="86000">
                      <a:schemeClr val="tx1"/>
                    </a:gs>
                  </a:gsLst>
                  <a:lin ang="5400000" scaled="0"/>
                </a:gradFill>
                <a:latin typeface="Segoe Light" pitchFamily="34" charset="0"/>
              </a:rPr>
              <a:t>‹N°›</a:t>
            </a:fld>
            <a:r>
              <a:rPr lang="fr-FR" sz="2200" spc="-150" dirty="0" smtClean="0">
                <a:gradFill>
                  <a:gsLst>
                    <a:gs pos="0">
                      <a:schemeClr val="tx1"/>
                    </a:gs>
                    <a:gs pos="86000">
                      <a:schemeClr val="tx1"/>
                    </a:gs>
                  </a:gsLst>
                  <a:lin ang="5400000" scaled="0"/>
                </a:gradFill>
                <a:latin typeface="Segoe Light" pitchFamily="34" charset="0"/>
              </a:rPr>
              <a:t>/26</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1+#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5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75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2" dur="750" fill="hold"/>
                                        <p:tgtEl>
                                          <p:spTgt spid="7">
                                            <p:txEl>
                                              <p:pRg st="0" end="0"/>
                                            </p:txEl>
                                          </p:spTgt>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500"/>
                                  </p:stCondLst>
                                  <p:childTnLst>
                                    <p:set>
                                      <p:cBhvr>
                                        <p:cTn id="14" dur="1" fill="hold">
                                          <p:stCondLst>
                                            <p:cond delay="0"/>
                                          </p:stCondLst>
                                        </p:cTn>
                                        <p:tgtEl>
                                          <p:spTgt spid="3">
                                            <p:txEl>
                                              <p:pRg st="0" end="0"/>
                                            </p:txEl>
                                          </p:spTgt>
                                        </p:tgtEl>
                                        <p:attrNameLst>
                                          <p:attrName>style.visibility</p:attrName>
                                        </p:attrNameLst>
                                      </p:cBhvr>
                                      <p:to>
                                        <p:strVal val="visible"/>
                                      </p:to>
                                    </p:set>
                                    <p:anim calcmode="lin" valueType="num">
                                      <p:cBhvr additive="base">
                                        <p:cTn id="15" dur="75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16" dur="75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2" presetClass="entr" presetSubtype="2" decel="100000" fill="hold" nodeType="withEffect">
                  <p:stCondLst>
                    <p:cond delay="50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750" fill="hold"/>
                        <p:tgtEl>
                          <p:spTgt spid="3"/>
                        </p:tgtEl>
                        <p:attrNameLst>
                          <p:attrName>ppt_x</p:attrName>
                        </p:attrNameLst>
                      </p:cBhvr>
                      <p:tavLst>
                        <p:tav tm="0">
                          <p:val>
                            <p:strVal val="1+#ppt_w/2"/>
                          </p:val>
                        </p:tav>
                        <p:tav tm="100000">
                          <p:val>
                            <p:strVal val="#ppt_x"/>
                          </p:val>
                        </p:tav>
                      </p:tavLst>
                    </p:anim>
                    <p:anim calcmode="lin" valueType="num">
                      <p:cBhvr additive="base">
                        <p:cTn dur="750" fill="hold"/>
                        <p:tgtEl>
                          <p:spTgt spid="3"/>
                        </p:tgtEl>
                        <p:attrNameLst>
                          <p:attrName>ppt_y</p:attrName>
                        </p:attrNameLst>
                      </p:cBhvr>
                      <p:tavLst>
                        <p:tav tm="0">
                          <p:val>
                            <p:strVal val="#ppt_y"/>
                          </p:val>
                        </p:tav>
                        <p:tav tm="100000">
                          <p:val>
                            <p:strVal val="#ppt_y"/>
                          </p:val>
                        </p:tav>
                      </p:tavLst>
                    </p:anim>
                  </p:childTnLst>
                </p:cTn>
              </p:par>
            </p:tnLst>
          </p:tmpl>
        </p:tmplLst>
      </p:bldP>
      <p:bldP spid="7" grpId="0" build="p">
        <p:tmplLst>
          <p:tmpl lvl="1">
            <p:tnLst>
              <p:par>
                <p:cTn presetID="2" presetClass="entr" presetSubtype="2" decel="100000" fill="hold" nodeType="withEffect">
                  <p:stCondLst>
                    <p:cond delay="25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sp>
        <p:nvSpPr>
          <p:cNvPr id="6" name="Subtitle 2"/>
          <p:cNvSpPr>
            <a:spLocks noGrp="1"/>
          </p:cNvSpPr>
          <p:nvPr>
            <p:ph type="subTitle" idx="1"/>
          </p:nvPr>
        </p:nvSpPr>
        <p:spPr>
          <a:xfrm>
            <a:off x="417051" y="5426823"/>
            <a:ext cx="6404337" cy="374295"/>
          </a:xfrm>
        </p:spPr>
        <p:txBody>
          <a:bodyPr vert="horz" wrap="square" lIns="0" tIns="0" rIns="0" bIns="0" rtlCol="0" anchor="t">
            <a:spAutoFit/>
          </a:bodyPr>
          <a:lstStyle>
            <a:lvl1pPr marL="0" indent="0">
              <a:spcBef>
                <a:spcPts val="0"/>
              </a:spcBef>
              <a:buFontTx/>
              <a:buNone/>
              <a:defRPr lang="en-US" sz="2700" b="1" kern="1200" spc="-150" dirty="0">
                <a:solidFill>
                  <a:srgbClr val="000000"/>
                </a:solidFill>
                <a:latin typeface="Segoe Light" pitchFamily="34" charset="0"/>
                <a:ea typeface="+mn-ea"/>
                <a:cs typeface="+mn-cs"/>
              </a:defRPr>
            </a:lvl1pPr>
          </a:lstStyle>
          <a:p>
            <a:pPr marL="0" lvl="0" indent="0" algn="l" defTabSz="685961" rtl="0" eaLnBrk="1" latinLnBrk="0" hangingPunct="1">
              <a:lnSpc>
                <a:spcPct val="90000"/>
              </a:lnSpc>
              <a:spcBef>
                <a:spcPts val="0"/>
              </a:spcBef>
              <a:buClr>
                <a:schemeClr val="tx2"/>
              </a:buClr>
              <a:buSzPct val="90000"/>
              <a:buFontTx/>
              <a:buNone/>
            </a:pPr>
            <a:r>
              <a:rPr lang="en-US" dirty="0" smtClean="0"/>
              <a:t>Click to edit Master subtitle style</a:t>
            </a:r>
            <a:endParaRPr lang="en-US" dirty="0"/>
          </a:p>
        </p:txBody>
      </p:sp>
      <p:sp>
        <p:nvSpPr>
          <p:cNvPr id="7" name="Text Placeholder 8"/>
          <p:cNvSpPr>
            <a:spLocks noGrp="1"/>
          </p:cNvSpPr>
          <p:nvPr>
            <p:ph type="body" sz="quarter" idx="10" hasCustomPrompt="1"/>
          </p:nvPr>
        </p:nvSpPr>
        <p:spPr>
          <a:xfrm>
            <a:off x="417051" y="5823667"/>
            <a:ext cx="6402894" cy="291118"/>
          </a:xfrm>
        </p:spPr>
        <p:txBody>
          <a:bodyPr/>
          <a:lstStyle>
            <a:lvl1pPr marL="0" indent="0">
              <a:spcBef>
                <a:spcPts val="0"/>
              </a:spcBef>
              <a:buFontTx/>
              <a:buNone/>
              <a:defRPr sz="2100">
                <a:latin typeface="Segoe Light" pitchFamily="34" charset="0"/>
              </a:defRPr>
            </a:lvl1pPr>
          </a:lstStyle>
          <a:p>
            <a:r>
              <a:rPr lang="en-US" dirty="0" smtClean="0"/>
              <a:t>Click to edit Master subtitle style</a:t>
            </a:r>
            <a:endParaRPr lang="en-US" dirty="0"/>
          </a:p>
        </p:txBody>
      </p:sp>
      <p:sp>
        <p:nvSpPr>
          <p:cNvPr id="8" name="Text Placeholder 8"/>
          <p:cNvSpPr>
            <a:spLocks noGrp="1"/>
          </p:cNvSpPr>
          <p:nvPr>
            <p:ph type="body" sz="quarter" idx="11" hasCustomPrompt="1"/>
          </p:nvPr>
        </p:nvSpPr>
        <p:spPr>
          <a:xfrm>
            <a:off x="417051" y="6109682"/>
            <a:ext cx="6402894" cy="291118"/>
          </a:xfrm>
        </p:spPr>
        <p:txBody>
          <a:bodyPr/>
          <a:lstStyle>
            <a:lvl1pPr marL="0" indent="0">
              <a:spcBef>
                <a:spcPts val="0"/>
              </a:spcBef>
              <a:buFontTx/>
              <a:buNone/>
              <a:defRPr sz="2100">
                <a:latin typeface="Segoe Light" pitchFamily="34" charset="0"/>
              </a:defRPr>
            </a:lvl1pPr>
          </a:lstStyle>
          <a:p>
            <a:r>
              <a:rPr lang="en-US" dirty="0" smtClean="0"/>
              <a:t>Click to edit Master subtitle style</a:t>
            </a:r>
            <a:endParaRPr lang="en-US" dirty="0"/>
          </a:p>
        </p:txBody>
      </p:sp>
      <p:sp>
        <p:nvSpPr>
          <p:cNvPr id="9" name="Title 1"/>
          <p:cNvSpPr>
            <a:spLocks noGrp="1"/>
          </p:cNvSpPr>
          <p:nvPr>
            <p:ph type="ctrTitle"/>
          </p:nvPr>
        </p:nvSpPr>
        <p:spPr>
          <a:xfrm>
            <a:off x="417049" y="2976018"/>
            <a:ext cx="8999357" cy="1098296"/>
          </a:xfrm>
        </p:spPr>
        <p:txBody>
          <a:bodyPr anchor="ctr" anchorCtr="0">
            <a:noAutofit/>
          </a:bodyPr>
          <a:lstStyle>
            <a:lvl1pPr>
              <a:lnSpc>
                <a:spcPct val="90000"/>
              </a:lnSpc>
              <a:tabLst>
                <a:tab pos="1504361" algn="l"/>
              </a:tabLst>
              <a:defRPr lang="en-US" sz="5400" b="0" kern="1200" cap="none" spc="-150" baseline="0" dirty="0">
                <a:ln w="3175">
                  <a:noFill/>
                </a:ln>
                <a:solidFill>
                  <a:srgbClr val="000096"/>
                </a:solidFill>
                <a:effectLst/>
                <a:latin typeface="Segoe Light" pitchFamily="34" charset="0"/>
                <a:ea typeface="+mn-ea"/>
                <a:cs typeface="+mn-cs"/>
              </a:defRPr>
            </a:lvl1pPr>
          </a:lstStyle>
          <a:p>
            <a:pPr lvl="0" algn="l" defTabSz="685961" rtl="0" eaLnBrk="1" latinLnBrk="0" hangingPunct="1">
              <a:lnSpc>
                <a:spcPct val="90000"/>
              </a:lnSpc>
              <a:spcBef>
                <a:spcPct val="0"/>
              </a:spcBef>
              <a:buNone/>
            </a:pPr>
            <a:r>
              <a:rPr lang="en-US" dirty="0" smtClean="0"/>
              <a:t>Click to edit Master title style</a:t>
            </a:r>
            <a:endParaRPr lang="en-US" dirty="0"/>
          </a:p>
        </p:txBody>
      </p:sp>
      <p:pic>
        <p:nvPicPr>
          <p:cNvPr id="10" name="Picture 9"/>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032890" y="78976"/>
            <a:ext cx="909511" cy="137097"/>
          </a:xfrm>
          <a:prstGeom prst="rect">
            <a:avLst/>
          </a:prstGeom>
        </p:spPr>
      </p:pic>
      <p:pic>
        <p:nvPicPr>
          <p:cNvPr id="12" name="Image 22" descr="Logo esprit.png"/>
          <p:cNvPicPr>
            <a:picLocks noChangeAspect="1"/>
          </p:cNvPicPr>
          <p:nvPr userDrawn="1">
            <p:custDataLst>
              <p:tags r:id="rId1"/>
            </p:custDataLst>
          </p:nvPr>
        </p:nvPicPr>
        <p:blipFill rotWithShape="1">
          <a:blip r:embed="rId5" cstate="print"/>
          <a:srcRect r="14768" b="36897"/>
          <a:stretch/>
        </p:blipFill>
        <p:spPr>
          <a:xfrm>
            <a:off x="8520322" y="6412271"/>
            <a:ext cx="1513275" cy="457229"/>
          </a:xfrm>
          <a:prstGeom prst="rect">
            <a:avLst/>
          </a:prstGeom>
        </p:spPr>
      </p:pic>
      <p:pic>
        <p:nvPicPr>
          <p:cNvPr id="13" name="Image 22"/>
          <p:cNvPicPr>
            <a:picLocks noChangeAspect="1"/>
          </p:cNvPicPr>
          <p:nvPr userDrawn="1">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7021999" y="6433992"/>
            <a:ext cx="1254267" cy="352569"/>
          </a:xfrm>
          <a:prstGeom prst="rect">
            <a:avLst/>
          </a:prstGeom>
          <a:effectLst>
            <a:outerShdw dist="101600" dir="3000000" sx="108000" sy="108000" algn="ctr" rotWithShape="0">
              <a:schemeClr val="tx1">
                <a:alpha val="7000"/>
              </a:schemeClr>
            </a:outerShdw>
          </a:effectLst>
        </p:spPr>
      </p:pic>
      <p:sp>
        <p:nvSpPr>
          <p:cNvPr id="15" name="ZoneTexte 14"/>
          <p:cNvSpPr txBox="1"/>
          <p:nvPr userDrawn="1"/>
        </p:nvSpPr>
        <p:spPr>
          <a:xfrm>
            <a:off x="207983" y="6433990"/>
            <a:ext cx="982766" cy="338554"/>
          </a:xfrm>
          <a:prstGeom prst="rect">
            <a:avLst/>
          </a:prstGeom>
          <a:noFill/>
        </p:spPr>
        <p:txBody>
          <a:bodyPr wrap="square" lIns="0" tIns="0" rIns="0" bIns="0" rtlCol="0">
            <a:spAutoFit/>
          </a:bodyPr>
          <a:lstStyle/>
          <a:p>
            <a:fld id="{049A8E14-B81F-4B66-A492-13644B322873}" type="slidenum">
              <a:rPr lang="fr-FR" sz="2200" spc="-150" smtClean="0">
                <a:gradFill>
                  <a:gsLst>
                    <a:gs pos="0">
                      <a:schemeClr val="tx1"/>
                    </a:gs>
                    <a:gs pos="86000">
                      <a:schemeClr val="tx1"/>
                    </a:gs>
                  </a:gsLst>
                  <a:lin ang="5400000" scaled="0"/>
                </a:gradFill>
                <a:latin typeface="Segoe Light" pitchFamily="34" charset="0"/>
              </a:rPr>
              <a:t>‹N°›</a:t>
            </a:fld>
            <a:r>
              <a:rPr lang="fr-FR" sz="2200" spc="-150" dirty="0" smtClean="0">
                <a:gradFill>
                  <a:gsLst>
                    <a:gs pos="0">
                      <a:schemeClr val="tx1"/>
                    </a:gs>
                    <a:gs pos="86000">
                      <a:schemeClr val="tx1"/>
                    </a:gs>
                  </a:gsLst>
                  <a:lin ang="5400000" scaled="0"/>
                </a:gradFill>
                <a:latin typeface="Segoe Light" pitchFamily="34" charset="0"/>
              </a:rPr>
              <a:t>/26</a:t>
            </a:r>
          </a:p>
        </p:txBody>
      </p:sp>
    </p:spTree>
    <p:extLst>
      <p:ext uri="{BB962C8B-B14F-4D97-AF65-F5344CB8AC3E}">
        <p14:creationId xmlns:p14="http://schemas.microsoft.com/office/powerpoint/2010/main" val="1557447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300"/>
                                  </p:stCondLst>
                                  <p:childTnLst>
                                    <p:set>
                                      <p:cBhvr>
                                        <p:cTn id="6" dur="1" fill="hold">
                                          <p:stCondLst>
                                            <p:cond delay="0"/>
                                          </p:stCondLst>
                                        </p:cTn>
                                        <p:tgtEl>
                                          <p:spTgt spid="9"/>
                                        </p:tgtEl>
                                        <p:attrNameLst>
                                          <p:attrName>style.visibility</p:attrName>
                                        </p:attrNameLst>
                                      </p:cBhvr>
                                      <p:to>
                                        <p:strVal val="visible"/>
                                      </p:to>
                                    </p:set>
                                  </p:childTnLst>
                                </p:cTn>
                              </p:par>
                              <p:par>
                                <p:cTn id="7" presetID="42" presetClass="path" presetSubtype="0" decel="100000" fill="hold" grpId="2" nodeType="withEffect">
                                  <p:stCondLst>
                                    <p:cond delay="250"/>
                                  </p:stCondLst>
                                  <p:childTnLst>
                                    <p:animMotion origin="layout" path="M 2.20661E-6 -4.07407E-6 L 1.02966 -0.00115 " pathEditMode="relative" rAng="0" ptsTypes="AA">
                                      <p:cBhvr>
                                        <p:cTn id="8" dur="750" spd="-100000" fill="hold"/>
                                        <p:tgtEl>
                                          <p:spTgt spid="9"/>
                                        </p:tgtEl>
                                        <p:attrNameLst>
                                          <p:attrName>ppt_x</p:attrName>
                                          <p:attrName>ppt_y</p:attrName>
                                        </p:attrNameLst>
                                      </p:cBhvr>
                                      <p:rCtr x="51483" y="-69"/>
                                    </p:animMotion>
                                  </p:childTnLst>
                                </p:cTn>
                              </p:par>
                              <p:par>
                                <p:cTn id="9" presetID="1" presetClass="entr" presetSubtype="0" fill="hold" grpId="1" nodeType="withEffect">
                                  <p:stCondLst>
                                    <p:cond delay="50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42" presetClass="path" presetSubtype="0" decel="100000" fill="hold" grpId="2" nodeType="withEffect">
                                  <p:stCondLst>
                                    <p:cond delay="500"/>
                                  </p:stCondLst>
                                  <p:childTnLst>
                                    <p:animMotion origin="layout" path="M 4.93885E-6 3.7037E-6 L 1.09367 -0.00324 " pathEditMode="relative" rAng="0" ptsTypes="AA">
                                      <p:cBhvr>
                                        <p:cTn id="12" dur="750" spd="-100000" fill="hold"/>
                                        <p:tgtEl>
                                          <p:spTgt spid="6">
                                            <p:txEl>
                                              <p:pRg st="0" end="0"/>
                                            </p:txEl>
                                          </p:spTgt>
                                        </p:tgtEl>
                                        <p:attrNameLst>
                                          <p:attrName>ppt_x</p:attrName>
                                          <p:attrName>ppt_y</p:attrName>
                                        </p:attrNameLst>
                                      </p:cBhvr>
                                      <p:rCtr x="54684" y="-162"/>
                                    </p:animMotion>
                                  </p:childTnLst>
                                </p:cTn>
                              </p:par>
                              <p:par>
                                <p:cTn id="13" presetID="1" presetClass="entr" presetSubtype="0" fill="hold" grpId="1" nodeType="withEffect">
                                  <p:stCondLst>
                                    <p:cond delay="750"/>
                                  </p:stCondLst>
                                  <p:childTnLst>
                                    <p:set>
                                      <p:cBhvr>
                                        <p:cTn id="14" dur="1" fill="hold">
                                          <p:stCondLst>
                                            <p:cond delay="0"/>
                                          </p:stCondLst>
                                        </p:cTn>
                                        <p:tgtEl>
                                          <p:spTgt spid="7">
                                            <p:txEl>
                                              <p:pRg st="0" end="0"/>
                                            </p:txEl>
                                          </p:spTgt>
                                        </p:tgtEl>
                                        <p:attrNameLst>
                                          <p:attrName>style.visibility</p:attrName>
                                        </p:attrNameLst>
                                      </p:cBhvr>
                                      <p:to>
                                        <p:strVal val="visible"/>
                                      </p:to>
                                    </p:set>
                                  </p:childTnLst>
                                </p:cTn>
                              </p:par>
                              <p:par>
                                <p:cTn id="15" presetID="42" presetClass="path" presetSubtype="0" decel="100000" fill="hold" grpId="2" nodeType="withEffect">
                                  <p:stCondLst>
                                    <p:cond delay="750"/>
                                  </p:stCondLst>
                                  <p:childTnLst>
                                    <p:animMotion origin="layout" path="M 1.66797E-6 7.40741E-7 L 1.14754 7.40741E-7 " pathEditMode="relative" rAng="0" ptsTypes="AA">
                                      <p:cBhvr>
                                        <p:cTn id="16" dur="750" spd="-100000" fill="hold"/>
                                        <p:tgtEl>
                                          <p:spTgt spid="7">
                                            <p:txEl>
                                              <p:pRg st="0" end="0"/>
                                            </p:txEl>
                                          </p:spTgt>
                                        </p:tgtEl>
                                        <p:attrNameLst>
                                          <p:attrName>ppt_x</p:attrName>
                                          <p:attrName>ppt_y</p:attrName>
                                        </p:attrNameLst>
                                      </p:cBhvr>
                                      <p:rCtr x="57377" y="0"/>
                                    </p:animMotion>
                                  </p:childTnLst>
                                </p:cTn>
                              </p:par>
                              <p:par>
                                <p:cTn id="17" presetID="1" presetClass="entr" presetSubtype="0" fill="hold" grpId="1" nodeType="withEffect">
                                  <p:stCondLst>
                                    <p:cond delay="100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42" presetClass="path" presetSubtype="0" decel="100000" fill="hold" grpId="2" nodeType="withEffect">
                                  <p:stCondLst>
                                    <p:cond delay="1000"/>
                                  </p:stCondLst>
                                  <p:childTnLst>
                                    <p:animMotion origin="layout" path="M 1.66797E-6 7.40741E-7 L 1.14754 7.40741E-7 " pathEditMode="relative" rAng="0" ptsTypes="AA">
                                      <p:cBhvr>
                                        <p:cTn id="20" dur="750" spd="-100000" fill="hold"/>
                                        <p:tgtEl>
                                          <p:spTgt spid="8">
                                            <p:txEl>
                                              <p:pRg st="0" end="0"/>
                                            </p:txEl>
                                          </p:spTgt>
                                        </p:tgtEl>
                                        <p:attrNameLst>
                                          <p:attrName>ppt_x</p:attrName>
                                          <p:attrName>ppt_y</p:attrName>
                                        </p:attrNameLst>
                                      </p:cBhvr>
                                      <p:rCtr x="57377" y="0"/>
                                    </p:animMotion>
                                  </p:childTnLst>
                                </p:cTn>
                              </p:par>
                              <p:par>
                                <p:cTn id="21" presetID="42" presetClass="path" presetSubtype="0" decel="100000" fill="hold" grpId="0" nodeType="withEffect">
                                  <p:stCondLst>
                                    <p:cond delay="0"/>
                                  </p:stCondLst>
                                  <p:childTnLst>
                                    <p:animMotion origin="layout" path="M -1.04167E-6 -4.07407E-6 L -0.64453 -0.00115 " pathEditMode="relative" rAng="0" ptsTypes="AA">
                                      <p:cBhvr>
                                        <p:cTn id="22" dur="750" fill="hold"/>
                                        <p:tgtEl>
                                          <p:spTgt spid="9"/>
                                        </p:tgtEl>
                                        <p:attrNameLst>
                                          <p:attrName>ppt_x</p:attrName>
                                          <p:attrName>ppt_y</p:attrName>
                                        </p:attrNameLst>
                                      </p:cBhvr>
                                      <p:rCtr x="-32227" y="-69"/>
                                    </p:animMotion>
                                  </p:childTnLst>
                                </p:cTn>
                              </p:par>
                              <p:par>
                                <p:cTn id="23" presetID="42" presetClass="path" presetSubtype="0" decel="100000" fill="hold" grpId="0" nodeType="withEffect">
                                  <p:stCondLst>
                                    <p:cond delay="250"/>
                                  </p:stCondLst>
                                  <p:childTnLst>
                                    <p:animMotion origin="layout" path="M 2.29167E-6 3.7037E-6 L -0.78985 0.00324 " pathEditMode="relative" rAng="0" ptsTypes="AA">
                                      <p:cBhvr>
                                        <p:cTn id="24" dur="750" fill="hold"/>
                                        <p:tgtEl>
                                          <p:spTgt spid="6">
                                            <p:txEl>
                                              <p:pRg st="0" end="0"/>
                                            </p:txEl>
                                          </p:spTgt>
                                        </p:tgtEl>
                                        <p:attrNameLst>
                                          <p:attrName>ppt_x</p:attrName>
                                          <p:attrName>ppt_y</p:attrName>
                                        </p:attrNameLst>
                                      </p:cBhvr>
                                      <p:rCtr x="-39492" y="162"/>
                                    </p:animMotion>
                                  </p:childTnLst>
                                </p:cTn>
                              </p:par>
                              <p:par>
                                <p:cTn id="25" presetID="42" presetClass="path" presetSubtype="0" decel="100000" fill="hold" grpId="0" nodeType="withEffect">
                                  <p:stCondLst>
                                    <p:cond delay="500"/>
                                  </p:stCondLst>
                                  <p:childTnLst>
                                    <p:animMotion origin="layout" path="M -3.26828E-6 7.40741E-7 L -0.72365 0.00393 " pathEditMode="relative" rAng="0" ptsTypes="AA">
                                      <p:cBhvr>
                                        <p:cTn id="26" dur="750" fill="hold"/>
                                        <p:tgtEl>
                                          <p:spTgt spid="7">
                                            <p:txEl>
                                              <p:pRg st="0" end="0"/>
                                            </p:txEl>
                                          </p:spTgt>
                                        </p:tgtEl>
                                        <p:attrNameLst>
                                          <p:attrName>ppt_x</p:attrName>
                                          <p:attrName>ppt_y</p:attrName>
                                        </p:attrNameLst>
                                      </p:cBhvr>
                                      <p:rCtr x="-36183" y="185"/>
                                    </p:animMotion>
                                  </p:childTnLst>
                                </p:cTn>
                              </p:par>
                              <p:par>
                                <p:cTn id="27" presetID="42" presetClass="path" presetSubtype="0" decel="100000" fill="hold" grpId="0" nodeType="withEffect">
                                  <p:stCondLst>
                                    <p:cond delay="750"/>
                                  </p:stCondLst>
                                  <p:childTnLst>
                                    <p:animMotion origin="layout" path="M -3.26828E-6 7.40741E-7 L -0.72365 0.00393 " pathEditMode="relative" rAng="0" ptsTypes="AA">
                                      <p:cBhvr>
                                        <p:cTn id="28" dur="750" fill="hold"/>
                                        <p:tgtEl>
                                          <p:spTgt spid="8">
                                            <p:txEl>
                                              <p:pRg st="0" end="0"/>
                                            </p:txEl>
                                          </p:spTgt>
                                        </p:tgtEl>
                                        <p:attrNameLst>
                                          <p:attrName>ppt_x</p:attrName>
                                          <p:attrName>ppt_y</p:attrName>
                                        </p:attrNameLst>
                                      </p:cBhvr>
                                      <p:rCtr x="-36183" y="1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tmplLst>
          <p:tmpl lvl="1">
            <p:tnLst>
              <p:par>
                <p:cTn presetID="42" presetClass="path" presetSubtype="0" decel="100000" fill="hold" nodeType="withEffect">
                  <p:stCondLst>
                    <p:cond delay="250"/>
                  </p:stCondLst>
                  <p:childTnLst>
                    <p:animMotion origin="layout" path="M 2.29167E-6 3.7037E-6 L -0.78985 0.00324 " pathEditMode="relative" rAng="0" ptsTypes="AA">
                      <p:cBhvr>
                        <p:cTn dur="750" fill="hold"/>
                        <p:tgtEl>
                          <p:spTgt spid="6"/>
                        </p:tgtEl>
                        <p:attrNameLst>
                          <p:attrName>ppt_x</p:attrName>
                          <p:attrName>ppt_y</p:attrName>
                        </p:attrNameLst>
                      </p:cBhvr>
                      <p:rCtr x="-39492" y="162"/>
                    </p:animMotion>
                  </p:childTnLst>
                </p:cTn>
              </p:par>
            </p:tnLst>
          </p:tmpl>
        </p:tmplLst>
      </p:bldP>
      <p:bldP spid="6" grpId="1" build="p">
        <p:tmplLst>
          <p:tmpl lvl="1">
            <p:tnLst>
              <p:par>
                <p:cTn presetID="1" presetClass="entr" presetSubtype="0" fill="hold" nodeType="withEffect">
                  <p:stCondLst>
                    <p:cond delay="500"/>
                  </p:stCondLst>
                  <p:childTnLst>
                    <p:set>
                      <p:cBhvr>
                        <p:cTn dur="1" fill="hold">
                          <p:stCondLst>
                            <p:cond delay="0"/>
                          </p:stCondLst>
                        </p:cTn>
                        <p:tgtEl>
                          <p:spTgt spid="6"/>
                        </p:tgtEl>
                        <p:attrNameLst>
                          <p:attrName>style.visibility</p:attrName>
                        </p:attrNameLst>
                      </p:cBhvr>
                      <p:to>
                        <p:strVal val="visible"/>
                      </p:to>
                    </p:set>
                  </p:childTnLst>
                </p:cTn>
              </p:par>
            </p:tnLst>
          </p:tmpl>
        </p:tmplLst>
      </p:bldP>
      <p:bldP spid="6" grpId="2" build="p">
        <p:tmplLst>
          <p:tmpl lvl="1">
            <p:tnLst>
              <p:par>
                <p:cTn presetID="42" presetClass="path" presetSubtype="0" decel="100000" fill="hold" nodeType="withEffect">
                  <p:stCondLst>
                    <p:cond delay="500"/>
                  </p:stCondLst>
                  <p:childTnLst>
                    <p:animMotion origin="layout" path="M 4.93885E-6 3.7037E-6 L 1.09367 -0.00324 " pathEditMode="relative" rAng="0" ptsTypes="AA">
                      <p:cBhvr>
                        <p:cTn dur="750" spd="-100000" fill="hold"/>
                        <p:tgtEl>
                          <p:spTgt spid="6"/>
                        </p:tgtEl>
                        <p:attrNameLst>
                          <p:attrName>ppt_x</p:attrName>
                          <p:attrName>ppt_y</p:attrName>
                        </p:attrNameLst>
                      </p:cBhvr>
                      <p:rCtr x="54684" y="-162"/>
                    </p:animMotion>
                  </p:childTnLst>
                </p:cTn>
              </p:par>
            </p:tnLst>
          </p:tmpl>
        </p:tmplLst>
      </p:bldP>
      <p:bldP spid="7" grpId="0" build="p">
        <p:tmplLst>
          <p:tmpl lvl="1">
            <p:tnLst>
              <p:par>
                <p:cTn presetID="42" presetClass="path" presetSubtype="0" decel="100000" fill="hold" nodeType="withEffect">
                  <p:stCondLst>
                    <p:cond delay="500"/>
                  </p:stCondLst>
                  <p:childTnLst>
                    <p:animMotion origin="layout" path="M -3.26828E-6 7.40741E-7 L -0.72365 0.00393 " pathEditMode="relative" rAng="0" ptsTypes="AA">
                      <p:cBhvr>
                        <p:cTn dur="750" fill="hold"/>
                        <p:tgtEl>
                          <p:spTgt spid="7"/>
                        </p:tgtEl>
                        <p:attrNameLst>
                          <p:attrName>ppt_x</p:attrName>
                          <p:attrName>ppt_y</p:attrName>
                        </p:attrNameLst>
                      </p:cBhvr>
                      <p:rCtr x="-36183" y="185"/>
                    </p:animMotion>
                  </p:childTnLst>
                </p:cTn>
              </p:par>
            </p:tnLst>
          </p:tmpl>
        </p:tmplLst>
      </p:bldP>
      <p:bldP spid="7" grpId="1" build="p">
        <p:tmplLst>
          <p:tmpl lvl="1">
            <p:tnLst>
              <p:par>
                <p:cTn presetID="1" presetClass="entr" presetSubtype="0" fill="hold" nodeType="withEffect">
                  <p:stCondLst>
                    <p:cond delay="750"/>
                  </p:stCondLst>
                  <p:childTnLst>
                    <p:set>
                      <p:cBhvr>
                        <p:cTn dur="1" fill="hold">
                          <p:stCondLst>
                            <p:cond delay="0"/>
                          </p:stCondLst>
                        </p:cTn>
                        <p:tgtEl>
                          <p:spTgt spid="7"/>
                        </p:tgtEl>
                        <p:attrNameLst>
                          <p:attrName>style.visibility</p:attrName>
                        </p:attrNameLst>
                      </p:cBhvr>
                      <p:to>
                        <p:strVal val="visible"/>
                      </p:to>
                    </p:set>
                  </p:childTnLst>
                </p:cTn>
              </p:par>
            </p:tnLst>
          </p:tmpl>
        </p:tmplLst>
      </p:bldP>
      <p:bldP spid="7" grpId="2" build="p">
        <p:tmplLst>
          <p:tmpl lvl="1">
            <p:tnLst>
              <p:par>
                <p:cTn presetID="42" presetClass="path" presetSubtype="0" decel="100000" fill="hold" nodeType="withEffect">
                  <p:stCondLst>
                    <p:cond delay="750"/>
                  </p:stCondLst>
                  <p:childTnLst>
                    <p:animMotion origin="layout" path="M 1.66797E-6 7.40741E-7 L 1.14754 7.40741E-7 " pathEditMode="relative" rAng="0" ptsTypes="AA">
                      <p:cBhvr>
                        <p:cTn dur="750" spd="-100000" fill="hold"/>
                        <p:tgtEl>
                          <p:spTgt spid="7"/>
                        </p:tgtEl>
                        <p:attrNameLst>
                          <p:attrName>ppt_x</p:attrName>
                          <p:attrName>ppt_y</p:attrName>
                        </p:attrNameLst>
                      </p:cBhvr>
                      <p:rCtr x="57377" y="0"/>
                    </p:animMotion>
                  </p:childTnLst>
                </p:cTn>
              </p:par>
            </p:tnLst>
          </p:tmpl>
        </p:tmplLst>
      </p:bldP>
      <p:bldP spid="8" grpId="0" build="p">
        <p:tmplLst>
          <p:tmpl lvl="1">
            <p:tnLst>
              <p:par>
                <p:cTn presetID="42" presetClass="path" presetSubtype="0" decel="100000" fill="hold" nodeType="withEffect">
                  <p:stCondLst>
                    <p:cond delay="750"/>
                  </p:stCondLst>
                  <p:childTnLst>
                    <p:animMotion origin="layout" path="M -3.26828E-6 7.40741E-7 L -0.72365 0.00393 " pathEditMode="relative" rAng="0" ptsTypes="AA">
                      <p:cBhvr>
                        <p:cTn dur="750" fill="hold"/>
                        <p:tgtEl>
                          <p:spTgt spid="8"/>
                        </p:tgtEl>
                        <p:attrNameLst>
                          <p:attrName>ppt_x</p:attrName>
                          <p:attrName>ppt_y</p:attrName>
                        </p:attrNameLst>
                      </p:cBhvr>
                      <p:rCtr x="-36183" y="185"/>
                    </p:animMotion>
                  </p:childTnLst>
                </p:cTn>
              </p:par>
            </p:tnLst>
          </p:tmpl>
        </p:tmplLst>
      </p:bldP>
      <p:bldP spid="8" grpId="1" build="p">
        <p:tmplLst>
          <p:tmpl lvl="1">
            <p:tnLst>
              <p:par>
                <p:cTn presetID="1" presetClass="entr" presetSubtype="0" fill="hold" nodeType="withEffect">
                  <p:stCondLst>
                    <p:cond delay="1000"/>
                  </p:stCondLst>
                  <p:childTnLst>
                    <p:set>
                      <p:cBhvr>
                        <p:cTn dur="1" fill="hold">
                          <p:stCondLst>
                            <p:cond delay="0"/>
                          </p:stCondLst>
                        </p:cTn>
                        <p:tgtEl>
                          <p:spTgt spid="8"/>
                        </p:tgtEl>
                        <p:attrNameLst>
                          <p:attrName>style.visibility</p:attrName>
                        </p:attrNameLst>
                      </p:cBhvr>
                      <p:to>
                        <p:strVal val="visible"/>
                      </p:to>
                    </p:set>
                  </p:childTnLst>
                </p:cTn>
              </p:par>
            </p:tnLst>
          </p:tmpl>
        </p:tmplLst>
      </p:bldP>
      <p:bldP spid="8" grpId="2" build="p">
        <p:tmplLst>
          <p:tmpl lvl="1">
            <p:tnLst>
              <p:par>
                <p:cTn presetID="42" presetClass="path" presetSubtype="0" decel="100000" fill="hold" nodeType="withEffect">
                  <p:stCondLst>
                    <p:cond delay="1000"/>
                  </p:stCondLst>
                  <p:childTnLst>
                    <p:animMotion origin="layout" path="M 1.66797E-6 7.40741E-7 L 1.14754 7.40741E-7 " pathEditMode="relative" rAng="0" ptsTypes="AA">
                      <p:cBhvr>
                        <p:cTn dur="750" spd="-100000" fill="hold"/>
                        <p:tgtEl>
                          <p:spTgt spid="8"/>
                        </p:tgtEl>
                        <p:attrNameLst>
                          <p:attrName>ppt_x</p:attrName>
                          <p:attrName>ppt_y</p:attrName>
                        </p:attrNameLst>
                      </p:cBhvr>
                      <p:rCtr x="57377" y="0"/>
                    </p:animMotion>
                  </p:childTnLst>
                </p:cTn>
              </p:par>
            </p:tnLst>
          </p:tmpl>
        </p:tmplLst>
      </p:bldP>
      <p:bldP spid="9" grpId="0"/>
      <p:bldP spid="9" grpId="1"/>
      <p:bldP spid="9" grpId="2"/>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7050" y="431801"/>
            <a:ext cx="9155318" cy="830997"/>
          </a:xfrm>
        </p:spPr>
        <p:txBody>
          <a:bodyPr/>
          <a:lstStyle/>
          <a:p>
            <a:r>
              <a:rPr lang="en-US" dirty="0" smtClean="0"/>
              <a:t>Master title style</a:t>
            </a:r>
            <a:endParaRPr lang="en-US" dirty="0"/>
          </a:p>
        </p:txBody>
      </p:sp>
      <p:sp>
        <p:nvSpPr>
          <p:cNvPr id="5" name="Text Placeholder 4"/>
          <p:cNvSpPr>
            <a:spLocks noGrp="1"/>
          </p:cNvSpPr>
          <p:nvPr>
            <p:ph type="body" sz="quarter" idx="10"/>
          </p:nvPr>
        </p:nvSpPr>
        <p:spPr>
          <a:xfrm>
            <a:off x="417050" y="1905001"/>
            <a:ext cx="9155318" cy="2609945"/>
          </a:xfrm>
        </p:spPr>
        <p:txBody>
          <a:bodyPr/>
          <a:lstStyle>
            <a:lvl1pPr marL="347663" indent="-347663">
              <a:buFontTx/>
              <a:buBlip>
                <a:blip r:embed="rId4"/>
              </a:buBlip>
              <a:defRPr sz="3200"/>
            </a:lvl1pPr>
            <a:lvl2pPr marL="744538" indent="-284163">
              <a:buFontTx/>
              <a:buBlip>
                <a:blip r:embed="rId5"/>
              </a:buBlip>
              <a:defRPr sz="3200"/>
            </a:lvl2pPr>
            <a:lvl3pPr marL="1143000" indent="-287338">
              <a:buFontTx/>
              <a:buBlip>
                <a:blip r:embed="rId5"/>
              </a:buBlip>
              <a:defRPr sz="3200"/>
            </a:lvl3pPr>
            <a:lvl4pPr marL="1490663" indent="-231775">
              <a:buFontTx/>
              <a:buBlip>
                <a:blip r:embed="rId5"/>
              </a:buBlip>
              <a:defRPr sz="3200"/>
            </a:lvl4pPr>
            <a:lvl5pPr marL="1828800" indent="-223838">
              <a:buFontTx/>
              <a:buBlip>
                <a:blip r:embed="rId5"/>
              </a:buBlip>
              <a:defRPr sz="3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032890" y="78976"/>
            <a:ext cx="909511" cy="137097"/>
          </a:xfrm>
          <a:prstGeom prst="rect">
            <a:avLst/>
          </a:prstGeom>
        </p:spPr>
      </p:pic>
      <p:pic>
        <p:nvPicPr>
          <p:cNvPr id="7" name="Image 22" descr="Logo esprit.png"/>
          <p:cNvPicPr>
            <a:picLocks noChangeAspect="1"/>
          </p:cNvPicPr>
          <p:nvPr userDrawn="1">
            <p:custDataLst>
              <p:tags r:id="rId1"/>
            </p:custDataLst>
          </p:nvPr>
        </p:nvPicPr>
        <p:blipFill rotWithShape="1">
          <a:blip r:embed="rId7" cstate="print"/>
          <a:srcRect r="14768" b="36897"/>
          <a:stretch/>
        </p:blipFill>
        <p:spPr>
          <a:xfrm>
            <a:off x="8520322" y="6412271"/>
            <a:ext cx="1513275" cy="457229"/>
          </a:xfrm>
          <a:prstGeom prst="rect">
            <a:avLst/>
          </a:prstGeom>
        </p:spPr>
      </p:pic>
      <p:pic>
        <p:nvPicPr>
          <p:cNvPr id="8" name="Image 22"/>
          <p:cNvPicPr>
            <a:picLocks noChangeAspect="1"/>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7021999" y="6433992"/>
            <a:ext cx="1254267" cy="352569"/>
          </a:xfrm>
          <a:prstGeom prst="rect">
            <a:avLst/>
          </a:prstGeom>
          <a:effectLst>
            <a:outerShdw dist="101600" dir="3000000" sx="108000" sy="108000" algn="ctr" rotWithShape="0">
              <a:schemeClr val="tx1">
                <a:alpha val="7000"/>
              </a:schemeClr>
            </a:outerShdw>
          </a:effectLst>
        </p:spPr>
      </p:pic>
      <p:sp>
        <p:nvSpPr>
          <p:cNvPr id="9" name="ZoneTexte 8"/>
          <p:cNvSpPr txBox="1"/>
          <p:nvPr userDrawn="1"/>
        </p:nvSpPr>
        <p:spPr>
          <a:xfrm>
            <a:off x="207983" y="6433990"/>
            <a:ext cx="982766" cy="338554"/>
          </a:xfrm>
          <a:prstGeom prst="rect">
            <a:avLst/>
          </a:prstGeom>
          <a:noFill/>
        </p:spPr>
        <p:txBody>
          <a:bodyPr wrap="square" lIns="0" tIns="0" rIns="0" bIns="0" rtlCol="0">
            <a:spAutoFit/>
          </a:bodyPr>
          <a:lstStyle/>
          <a:p>
            <a:fld id="{049A8E14-B81F-4B66-A492-13644B322873}" type="slidenum">
              <a:rPr lang="fr-FR" sz="2200" spc="-150" smtClean="0">
                <a:gradFill>
                  <a:gsLst>
                    <a:gs pos="0">
                      <a:schemeClr val="tx1"/>
                    </a:gs>
                    <a:gs pos="86000">
                      <a:schemeClr val="tx1"/>
                    </a:gs>
                  </a:gsLst>
                  <a:lin ang="5400000" scaled="0"/>
                </a:gradFill>
                <a:latin typeface="Segoe Light" pitchFamily="34" charset="0"/>
              </a:rPr>
              <a:t>‹N°›</a:t>
            </a:fld>
            <a:r>
              <a:rPr lang="fr-FR" sz="2200" spc="-150" dirty="0" smtClean="0">
                <a:gradFill>
                  <a:gsLst>
                    <a:gs pos="0">
                      <a:schemeClr val="tx1"/>
                    </a:gs>
                    <a:gs pos="86000">
                      <a:schemeClr val="tx1"/>
                    </a:gs>
                  </a:gsLst>
                  <a:lin ang="5400000" scaled="0"/>
                </a:gradFill>
                <a:latin typeface="Segoe Light" pitchFamily="34" charset="0"/>
              </a:rPr>
              <a:t>/26</a:t>
            </a:r>
          </a:p>
        </p:txBody>
      </p:sp>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16798" y="1905001"/>
            <a:ext cx="9155318" cy="2609945"/>
          </a:xfrm>
        </p:spPr>
        <p:txBody>
          <a:bodyPr/>
          <a:lstStyle>
            <a:lvl1pPr marL="347663" indent="-347663">
              <a:lnSpc>
                <a:spcPct val="90000"/>
              </a:lnSpc>
              <a:buFontTx/>
              <a:buBlip>
                <a:blip r:embed="rId4"/>
              </a:buBlip>
              <a:defRPr sz="3200"/>
            </a:lvl1pPr>
            <a:lvl2pPr marL="744538" indent="-284163">
              <a:lnSpc>
                <a:spcPct val="90000"/>
              </a:lnSpc>
              <a:buFontTx/>
              <a:buBlip>
                <a:blip r:embed="rId5"/>
              </a:buBlip>
              <a:defRPr sz="3200"/>
            </a:lvl2pPr>
            <a:lvl3pPr marL="1143000" indent="-287338">
              <a:lnSpc>
                <a:spcPct val="90000"/>
              </a:lnSpc>
              <a:buFontTx/>
              <a:buBlip>
                <a:blip r:embed="rId5"/>
              </a:buBlip>
              <a:defRPr sz="3200"/>
            </a:lvl3pPr>
            <a:lvl4pPr marL="1490663" indent="-231775">
              <a:lnSpc>
                <a:spcPct val="90000"/>
              </a:lnSpc>
              <a:buFontTx/>
              <a:buBlip>
                <a:blip r:embed="rId5"/>
              </a:buBlip>
              <a:defRPr sz="3200"/>
            </a:lvl4pPr>
            <a:lvl5pPr marL="1828800" indent="-223838">
              <a:lnSpc>
                <a:spcPct val="90000"/>
              </a:lnSpc>
              <a:buFontTx/>
              <a:buBlip>
                <a:blip r:embed="rId5"/>
              </a:buBlip>
              <a:defRPr sz="32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032890" y="78976"/>
            <a:ext cx="909511" cy="137097"/>
          </a:xfrm>
          <a:prstGeom prst="rect">
            <a:avLst/>
          </a:prstGeom>
        </p:spPr>
      </p:pic>
      <p:sp>
        <p:nvSpPr>
          <p:cNvPr id="5" name="Title 1"/>
          <p:cNvSpPr>
            <a:spLocks noGrp="1"/>
          </p:cNvSpPr>
          <p:nvPr>
            <p:ph type="title" hasCustomPrompt="1"/>
          </p:nvPr>
        </p:nvSpPr>
        <p:spPr>
          <a:xfrm>
            <a:off x="417050" y="431801"/>
            <a:ext cx="9155318" cy="830997"/>
          </a:xfrm>
        </p:spPr>
        <p:txBody>
          <a:bodyPr/>
          <a:lstStyle/>
          <a:p>
            <a:r>
              <a:rPr lang="en-US" dirty="0" smtClean="0"/>
              <a:t>Master title style</a:t>
            </a:r>
            <a:endParaRPr lang="en-US" dirty="0"/>
          </a:p>
        </p:txBody>
      </p:sp>
      <p:pic>
        <p:nvPicPr>
          <p:cNvPr id="7" name="Image 22" descr="Logo esprit.png"/>
          <p:cNvPicPr>
            <a:picLocks noChangeAspect="1"/>
          </p:cNvPicPr>
          <p:nvPr userDrawn="1">
            <p:custDataLst>
              <p:tags r:id="rId1"/>
            </p:custDataLst>
          </p:nvPr>
        </p:nvPicPr>
        <p:blipFill rotWithShape="1">
          <a:blip r:embed="rId7" cstate="print"/>
          <a:srcRect r="14768" b="36897"/>
          <a:stretch/>
        </p:blipFill>
        <p:spPr>
          <a:xfrm>
            <a:off x="8520322" y="6412271"/>
            <a:ext cx="1513275" cy="457229"/>
          </a:xfrm>
          <a:prstGeom prst="rect">
            <a:avLst/>
          </a:prstGeom>
        </p:spPr>
      </p:pic>
      <p:pic>
        <p:nvPicPr>
          <p:cNvPr id="8" name="Image 22"/>
          <p:cNvPicPr>
            <a:picLocks noChangeAspect="1"/>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7021999" y="6433992"/>
            <a:ext cx="1254267" cy="352569"/>
          </a:xfrm>
          <a:prstGeom prst="rect">
            <a:avLst/>
          </a:prstGeom>
          <a:effectLst>
            <a:outerShdw dist="101600" dir="3000000" sx="108000" sy="108000" algn="ctr" rotWithShape="0">
              <a:schemeClr val="tx1">
                <a:alpha val="7000"/>
              </a:schemeClr>
            </a:outerShdw>
          </a:effectLst>
        </p:spPr>
      </p:pic>
      <p:sp>
        <p:nvSpPr>
          <p:cNvPr id="9" name="ZoneTexte 8"/>
          <p:cNvSpPr txBox="1"/>
          <p:nvPr userDrawn="1"/>
        </p:nvSpPr>
        <p:spPr>
          <a:xfrm>
            <a:off x="207983" y="6433990"/>
            <a:ext cx="982766" cy="338554"/>
          </a:xfrm>
          <a:prstGeom prst="rect">
            <a:avLst/>
          </a:prstGeom>
          <a:noFill/>
        </p:spPr>
        <p:txBody>
          <a:bodyPr wrap="square" lIns="0" tIns="0" rIns="0" bIns="0" rtlCol="0">
            <a:spAutoFit/>
          </a:bodyPr>
          <a:lstStyle/>
          <a:p>
            <a:fld id="{049A8E14-B81F-4B66-A492-13644B322873}" type="slidenum">
              <a:rPr lang="fr-FR" sz="2200" spc="-150" smtClean="0">
                <a:gradFill>
                  <a:gsLst>
                    <a:gs pos="0">
                      <a:schemeClr val="tx1"/>
                    </a:gs>
                    <a:gs pos="86000">
                      <a:schemeClr val="tx1"/>
                    </a:gs>
                  </a:gsLst>
                  <a:lin ang="5400000" scaled="0"/>
                </a:gradFill>
                <a:latin typeface="Segoe Light" pitchFamily="34" charset="0"/>
              </a:rPr>
              <a:t>‹N°›</a:t>
            </a:fld>
            <a:r>
              <a:rPr lang="fr-FR" sz="2200" spc="-150" dirty="0" smtClean="0">
                <a:gradFill>
                  <a:gsLst>
                    <a:gs pos="0">
                      <a:schemeClr val="tx1"/>
                    </a:gs>
                    <a:gs pos="86000">
                      <a:schemeClr val="tx1"/>
                    </a:gs>
                  </a:gsLst>
                  <a:lin ang="5400000" scaled="0"/>
                </a:gradFill>
                <a:latin typeface="Segoe Light" pitchFamily="34" charset="0"/>
              </a:rPr>
              <a:t>/26</a:t>
            </a:r>
          </a:p>
        </p:txBody>
      </p:sp>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Master title style</a:t>
            </a:r>
            <a:endParaRPr lang="en-US" dirty="0"/>
          </a:p>
        </p:txBody>
      </p:sp>
      <p:sp>
        <p:nvSpPr>
          <p:cNvPr id="3" name="Content Placeholder 2"/>
          <p:cNvSpPr>
            <a:spLocks noGrp="1"/>
          </p:cNvSpPr>
          <p:nvPr>
            <p:ph sz="half" idx="1"/>
          </p:nvPr>
        </p:nvSpPr>
        <p:spPr>
          <a:xfrm>
            <a:off x="417050" y="1902942"/>
            <a:ext cx="4389446" cy="4334347"/>
          </a:xfrm>
        </p:spPr>
        <p:txBody>
          <a:bodyPr/>
          <a:lstStyle>
            <a:lvl1pPr marL="339976" indent="-339976">
              <a:lnSpc>
                <a:spcPct val="90000"/>
              </a:lnSpc>
              <a:buFontTx/>
              <a:buBlip>
                <a:blip r:embed="rId4"/>
              </a:buBlip>
              <a:defRPr sz="2800"/>
            </a:lvl1pPr>
            <a:lvl2pPr marL="673338" indent="-325424">
              <a:lnSpc>
                <a:spcPct val="90000"/>
              </a:lnSpc>
              <a:buFontTx/>
              <a:buBlip>
                <a:blip r:embed="rId5"/>
              </a:buBlip>
              <a:defRPr sz="2800"/>
            </a:lvl2pPr>
            <a:lvl3pPr marL="953785" indent="-288384">
              <a:lnSpc>
                <a:spcPct val="90000"/>
              </a:lnSpc>
              <a:buFontTx/>
              <a:buBlip>
                <a:blip r:embed="rId5"/>
              </a:buBlip>
              <a:defRPr sz="2800"/>
            </a:lvl3pPr>
            <a:lvl4pPr marL="1227618" indent="-273833">
              <a:lnSpc>
                <a:spcPct val="90000"/>
              </a:lnSpc>
              <a:buFontTx/>
              <a:buBlip>
                <a:blip r:embed="rId5"/>
              </a:buBlip>
              <a:defRPr sz="2800"/>
            </a:lvl4pPr>
            <a:lvl5pPr marL="1516002" indent="-280447">
              <a:lnSpc>
                <a:spcPct val="90000"/>
              </a:lnSpc>
              <a:buFontTx/>
              <a:buBlip>
                <a:blip r:embed="rId5"/>
              </a:buBlip>
              <a:defRPr sz="2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5200955" y="1902941"/>
            <a:ext cx="4389447" cy="4334347"/>
          </a:xfrm>
        </p:spPr>
        <p:txBody>
          <a:bodyPr/>
          <a:lstStyle>
            <a:lvl1pPr marL="347914" indent="-347914">
              <a:lnSpc>
                <a:spcPct val="90000"/>
              </a:lnSpc>
              <a:buFontTx/>
              <a:buBlip>
                <a:blip r:embed="rId4"/>
              </a:buBlip>
              <a:defRPr sz="2800"/>
            </a:lvl1pPr>
            <a:lvl2pPr marL="673338" indent="-339976">
              <a:lnSpc>
                <a:spcPct val="90000"/>
              </a:lnSpc>
              <a:buFontTx/>
              <a:buBlip>
                <a:blip r:embed="rId5"/>
              </a:buBlip>
              <a:defRPr sz="2800"/>
            </a:lvl2pPr>
            <a:lvl3pPr marL="961722" indent="-302936">
              <a:lnSpc>
                <a:spcPct val="90000"/>
              </a:lnSpc>
              <a:buFontTx/>
              <a:buBlip>
                <a:blip r:embed="rId5"/>
              </a:buBlip>
              <a:defRPr sz="2800"/>
            </a:lvl3pPr>
            <a:lvl4pPr marL="1227618" indent="-265896">
              <a:lnSpc>
                <a:spcPct val="90000"/>
              </a:lnSpc>
              <a:buFontTx/>
              <a:buBlip>
                <a:blip r:embed="rId5"/>
              </a:buBlip>
              <a:defRPr sz="2800"/>
            </a:lvl4pPr>
            <a:lvl5pPr marL="1516002" indent="-273833">
              <a:lnSpc>
                <a:spcPct val="90000"/>
              </a:lnSpc>
              <a:buFontTx/>
              <a:buBlip>
                <a:blip r:embed="rId5"/>
              </a:buBlip>
              <a:defRPr sz="2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032890" y="78976"/>
            <a:ext cx="909511" cy="137097"/>
          </a:xfrm>
          <a:prstGeom prst="rect">
            <a:avLst/>
          </a:prstGeom>
        </p:spPr>
      </p:pic>
      <p:pic>
        <p:nvPicPr>
          <p:cNvPr id="7" name="Image 22" descr="Logo esprit.png"/>
          <p:cNvPicPr>
            <a:picLocks noChangeAspect="1"/>
          </p:cNvPicPr>
          <p:nvPr userDrawn="1">
            <p:custDataLst>
              <p:tags r:id="rId1"/>
            </p:custDataLst>
          </p:nvPr>
        </p:nvPicPr>
        <p:blipFill rotWithShape="1">
          <a:blip r:embed="rId7" cstate="print"/>
          <a:srcRect r="14768" b="36897"/>
          <a:stretch/>
        </p:blipFill>
        <p:spPr>
          <a:xfrm>
            <a:off x="8520322" y="6412271"/>
            <a:ext cx="1513275" cy="457229"/>
          </a:xfrm>
          <a:prstGeom prst="rect">
            <a:avLst/>
          </a:prstGeom>
        </p:spPr>
      </p:pic>
      <p:pic>
        <p:nvPicPr>
          <p:cNvPr id="8" name="Image 22"/>
          <p:cNvPicPr>
            <a:picLocks noChangeAspect="1"/>
          </p:cNvPicPr>
          <p:nvPr userDrawn="1">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7021999" y="6433992"/>
            <a:ext cx="1254267" cy="352569"/>
          </a:xfrm>
          <a:prstGeom prst="rect">
            <a:avLst/>
          </a:prstGeom>
          <a:effectLst>
            <a:outerShdw dist="101600" dir="3000000" sx="108000" sy="108000" algn="ctr" rotWithShape="0">
              <a:schemeClr val="tx1">
                <a:alpha val="7000"/>
              </a:schemeClr>
            </a:outerShdw>
          </a:effectLst>
        </p:spPr>
      </p:pic>
      <p:sp>
        <p:nvSpPr>
          <p:cNvPr id="9" name="ZoneTexte 8"/>
          <p:cNvSpPr txBox="1"/>
          <p:nvPr userDrawn="1"/>
        </p:nvSpPr>
        <p:spPr>
          <a:xfrm>
            <a:off x="207983" y="6433990"/>
            <a:ext cx="982766" cy="338554"/>
          </a:xfrm>
          <a:prstGeom prst="rect">
            <a:avLst/>
          </a:prstGeom>
          <a:noFill/>
        </p:spPr>
        <p:txBody>
          <a:bodyPr wrap="square" lIns="0" tIns="0" rIns="0" bIns="0" rtlCol="0">
            <a:spAutoFit/>
          </a:bodyPr>
          <a:lstStyle/>
          <a:p>
            <a:fld id="{049A8E14-B81F-4B66-A492-13644B322873}" type="slidenum">
              <a:rPr lang="fr-FR" sz="2200" spc="-150" smtClean="0">
                <a:gradFill>
                  <a:gsLst>
                    <a:gs pos="0">
                      <a:schemeClr val="tx1"/>
                    </a:gs>
                    <a:gs pos="86000">
                      <a:schemeClr val="tx1"/>
                    </a:gs>
                  </a:gsLst>
                  <a:lin ang="5400000" scaled="0"/>
                </a:gradFill>
                <a:latin typeface="Segoe Light" pitchFamily="34" charset="0"/>
              </a:rPr>
              <a:t>‹N°›</a:t>
            </a:fld>
            <a:r>
              <a:rPr lang="fr-FR" sz="2200" spc="-150" dirty="0" smtClean="0">
                <a:gradFill>
                  <a:gsLst>
                    <a:gs pos="0">
                      <a:schemeClr val="tx1"/>
                    </a:gs>
                    <a:gs pos="86000">
                      <a:schemeClr val="tx1"/>
                    </a:gs>
                  </a:gsLst>
                  <a:lin ang="5400000" scaled="0"/>
                </a:gradFill>
                <a:latin typeface="Segoe Light" pitchFamily="34" charset="0"/>
              </a:rPr>
              <a:t>/26</a:t>
            </a:r>
          </a:p>
        </p:txBody>
      </p:sp>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7050" y="431801"/>
            <a:ext cx="9155318" cy="830997"/>
          </a:xfrm>
        </p:spPr>
        <p:txBody>
          <a:bodyPr/>
          <a:lstStyle>
            <a:lvl1pPr>
              <a:defRPr sz="6000"/>
            </a:lvl1pPr>
          </a:lstStyle>
          <a:p>
            <a:r>
              <a:rPr lang="en-US" dirty="0" smtClean="0"/>
              <a:t>Master title style</a:t>
            </a:r>
            <a:endParaRPr lang="en-US" dirty="0"/>
          </a:p>
        </p:txBody>
      </p:sp>
      <p:pic>
        <p:nvPicPr>
          <p:cNvPr id="3" name="Picture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032890" y="78976"/>
            <a:ext cx="909511" cy="137097"/>
          </a:xfrm>
          <a:prstGeom prst="rect">
            <a:avLst/>
          </a:prstGeom>
        </p:spPr>
      </p:pic>
      <p:pic>
        <p:nvPicPr>
          <p:cNvPr id="5" name="Image 22" descr="Logo esprit.png"/>
          <p:cNvPicPr>
            <a:picLocks noChangeAspect="1"/>
          </p:cNvPicPr>
          <p:nvPr userDrawn="1">
            <p:custDataLst>
              <p:tags r:id="rId1"/>
            </p:custDataLst>
          </p:nvPr>
        </p:nvPicPr>
        <p:blipFill rotWithShape="1">
          <a:blip r:embed="rId5" cstate="print"/>
          <a:srcRect r="14768" b="36897"/>
          <a:stretch/>
        </p:blipFill>
        <p:spPr>
          <a:xfrm>
            <a:off x="8520322" y="6412271"/>
            <a:ext cx="1513275" cy="457229"/>
          </a:xfrm>
          <a:prstGeom prst="rect">
            <a:avLst/>
          </a:prstGeom>
        </p:spPr>
      </p:pic>
      <p:pic>
        <p:nvPicPr>
          <p:cNvPr id="6" name="Image 22"/>
          <p:cNvPicPr>
            <a:picLocks noChangeAspect="1"/>
          </p:cNvPicPr>
          <p:nvPr userDrawn="1">
            <p:custDataLst>
              <p:tags r:id="rId2"/>
            </p:custDataLst>
          </p:nvPr>
        </p:nvPicPr>
        <p:blipFill>
          <a:blip r:embed="rId6">
            <a:extLst>
              <a:ext uri="{28A0092B-C50C-407E-A947-70E740481C1C}">
                <a14:useLocalDpi xmlns:a14="http://schemas.microsoft.com/office/drawing/2010/main" val="0"/>
              </a:ext>
            </a:extLst>
          </a:blip>
          <a:stretch>
            <a:fillRect/>
          </a:stretch>
        </p:blipFill>
        <p:spPr>
          <a:xfrm>
            <a:off x="7021999" y="6433992"/>
            <a:ext cx="1254267" cy="352569"/>
          </a:xfrm>
          <a:prstGeom prst="rect">
            <a:avLst/>
          </a:prstGeom>
          <a:effectLst>
            <a:outerShdw dist="101600" dir="3000000" sx="108000" sy="108000" algn="ctr" rotWithShape="0">
              <a:schemeClr val="tx1">
                <a:alpha val="7000"/>
              </a:schemeClr>
            </a:outerShdw>
          </a:effectLst>
        </p:spPr>
      </p:pic>
      <p:sp>
        <p:nvSpPr>
          <p:cNvPr id="7" name="ZoneTexte 6"/>
          <p:cNvSpPr txBox="1"/>
          <p:nvPr userDrawn="1"/>
        </p:nvSpPr>
        <p:spPr>
          <a:xfrm>
            <a:off x="207983" y="6433990"/>
            <a:ext cx="982766" cy="338554"/>
          </a:xfrm>
          <a:prstGeom prst="rect">
            <a:avLst/>
          </a:prstGeom>
          <a:noFill/>
        </p:spPr>
        <p:txBody>
          <a:bodyPr wrap="square" lIns="0" tIns="0" rIns="0" bIns="0" rtlCol="0">
            <a:spAutoFit/>
          </a:bodyPr>
          <a:lstStyle/>
          <a:p>
            <a:fld id="{049A8E14-B81F-4B66-A492-13644B322873}" type="slidenum">
              <a:rPr lang="fr-FR" sz="2200" spc="-150" smtClean="0">
                <a:gradFill>
                  <a:gsLst>
                    <a:gs pos="0">
                      <a:schemeClr val="tx1"/>
                    </a:gs>
                    <a:gs pos="86000">
                      <a:schemeClr val="tx1"/>
                    </a:gs>
                  </a:gsLst>
                  <a:lin ang="5400000" scaled="0"/>
                </a:gradFill>
                <a:latin typeface="Segoe Light" pitchFamily="34" charset="0"/>
              </a:rPr>
              <a:t>‹N°›</a:t>
            </a:fld>
            <a:r>
              <a:rPr lang="fr-FR" sz="2200" spc="-150" dirty="0" smtClean="0">
                <a:gradFill>
                  <a:gsLst>
                    <a:gs pos="0">
                      <a:schemeClr val="tx1"/>
                    </a:gs>
                    <a:gs pos="86000">
                      <a:schemeClr val="tx1"/>
                    </a:gs>
                  </a:gsLst>
                  <a:lin ang="5400000" scaled="0"/>
                </a:gradFill>
                <a:latin typeface="Segoe Light" pitchFamily="34" charset="0"/>
              </a:rPr>
              <a:t>/26</a:t>
            </a:r>
          </a:p>
        </p:txBody>
      </p:sp>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pic>
        <p:nvPicPr>
          <p:cNvPr id="3" name="Image 22" descr="Logo esprit.png"/>
          <p:cNvPicPr>
            <a:picLocks noChangeAspect="1"/>
          </p:cNvPicPr>
          <p:nvPr userDrawn="1">
            <p:custDataLst>
              <p:tags r:id="rId1"/>
            </p:custDataLst>
          </p:nvPr>
        </p:nvPicPr>
        <p:blipFill rotWithShape="1">
          <a:blip r:embed="rId4" cstate="print"/>
          <a:srcRect r="14768" b="36897"/>
          <a:stretch/>
        </p:blipFill>
        <p:spPr>
          <a:xfrm>
            <a:off x="8520322" y="6412271"/>
            <a:ext cx="1513275" cy="457229"/>
          </a:xfrm>
          <a:prstGeom prst="rect">
            <a:avLst/>
          </a:prstGeom>
        </p:spPr>
      </p:pic>
      <p:pic>
        <p:nvPicPr>
          <p:cNvPr id="4" name="Image 22"/>
          <p:cNvPicPr>
            <a:picLocks noChangeAspect="1"/>
          </p:cNvPicPr>
          <p:nvPr userDrawn="1">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7021999" y="6433992"/>
            <a:ext cx="1254267" cy="352569"/>
          </a:xfrm>
          <a:prstGeom prst="rect">
            <a:avLst/>
          </a:prstGeom>
          <a:effectLst>
            <a:outerShdw dist="101600" dir="3000000" sx="108000" sy="108000" algn="ctr" rotWithShape="0">
              <a:schemeClr val="tx1">
                <a:alpha val="7000"/>
              </a:schemeClr>
            </a:outerShdw>
          </a:effectLst>
        </p:spPr>
      </p:pic>
      <p:sp>
        <p:nvSpPr>
          <p:cNvPr id="5" name="ZoneTexte 4"/>
          <p:cNvSpPr txBox="1"/>
          <p:nvPr userDrawn="1"/>
        </p:nvSpPr>
        <p:spPr>
          <a:xfrm>
            <a:off x="207983" y="6433990"/>
            <a:ext cx="982766" cy="338554"/>
          </a:xfrm>
          <a:prstGeom prst="rect">
            <a:avLst/>
          </a:prstGeom>
          <a:noFill/>
        </p:spPr>
        <p:txBody>
          <a:bodyPr wrap="square" lIns="0" tIns="0" rIns="0" bIns="0" rtlCol="0">
            <a:spAutoFit/>
          </a:bodyPr>
          <a:lstStyle/>
          <a:p>
            <a:fld id="{049A8E14-B81F-4B66-A492-13644B322873}" type="slidenum">
              <a:rPr lang="fr-FR" sz="2200" spc="-150" smtClean="0">
                <a:gradFill>
                  <a:gsLst>
                    <a:gs pos="0">
                      <a:schemeClr val="tx1"/>
                    </a:gs>
                    <a:gs pos="86000">
                      <a:schemeClr val="tx1"/>
                    </a:gs>
                  </a:gsLst>
                  <a:lin ang="5400000" scaled="0"/>
                </a:gradFill>
                <a:latin typeface="Segoe Light" pitchFamily="34" charset="0"/>
              </a:rPr>
              <a:t>‹N°›</a:t>
            </a:fld>
            <a:r>
              <a:rPr lang="fr-FR" sz="2200" spc="-150" dirty="0" smtClean="0">
                <a:gradFill>
                  <a:gsLst>
                    <a:gs pos="0">
                      <a:schemeClr val="tx1"/>
                    </a:gs>
                    <a:gs pos="86000">
                      <a:schemeClr val="tx1"/>
                    </a:gs>
                  </a:gsLst>
                  <a:lin ang="5400000" scaled="0"/>
                </a:gradFill>
                <a:latin typeface="Segoe Light" pitchFamily="34" charset="0"/>
              </a:rPr>
              <a:t>/26</a:t>
            </a:r>
          </a:p>
        </p:txBody>
      </p:sp>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p:txBody>
          <a:bodyPr/>
          <a:lstStyle>
            <a:lvl1pPr>
              <a:defRPr>
                <a:gradFill flip="none" rotWithShape="1">
                  <a:gsLst>
                    <a:gs pos="833">
                      <a:srgbClr val="FFFFFF"/>
                    </a:gs>
                    <a:gs pos="100000">
                      <a:srgbClr val="FFFFFF"/>
                    </a:gs>
                  </a:gsLst>
                  <a:lin ang="5400000" scaled="0"/>
                  <a:tileRect/>
                </a:gradFill>
              </a:defRPr>
            </a:lvl1pPr>
          </a:lstStyle>
          <a:p>
            <a:r>
              <a:rPr lang="en-US" dirty="0" smtClean="0"/>
              <a:t>Master title style</a:t>
            </a:r>
            <a:endParaRPr lang="en-US" dirty="0"/>
          </a:p>
        </p:txBody>
      </p:sp>
      <p:sp>
        <p:nvSpPr>
          <p:cNvPr id="6" name="Text Placeholder 5"/>
          <p:cNvSpPr>
            <a:spLocks noGrp="1"/>
          </p:cNvSpPr>
          <p:nvPr>
            <p:ph type="body" sz="quarter" idx="10"/>
          </p:nvPr>
        </p:nvSpPr>
        <p:spPr bwMode="white">
          <a:xfrm>
            <a:off x="426284" y="1447800"/>
            <a:ext cx="9155318" cy="2000548"/>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Image 22" descr="Logo esprit.png"/>
          <p:cNvPicPr>
            <a:picLocks noChangeAspect="1"/>
          </p:cNvPicPr>
          <p:nvPr userDrawn="1">
            <p:custDataLst>
              <p:tags r:id="rId1"/>
            </p:custDataLst>
          </p:nvPr>
        </p:nvPicPr>
        <p:blipFill rotWithShape="1">
          <a:blip r:embed="rId4" cstate="print"/>
          <a:srcRect r="14768" b="36897"/>
          <a:stretch/>
        </p:blipFill>
        <p:spPr>
          <a:xfrm>
            <a:off x="8520322" y="6412271"/>
            <a:ext cx="1513275" cy="457229"/>
          </a:xfrm>
          <a:prstGeom prst="rect">
            <a:avLst/>
          </a:prstGeom>
        </p:spPr>
      </p:pic>
      <p:pic>
        <p:nvPicPr>
          <p:cNvPr id="7" name="Image 22"/>
          <p:cNvPicPr>
            <a:picLocks noChangeAspect="1"/>
          </p:cNvPicPr>
          <p:nvPr userDrawn="1">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7021999" y="6433992"/>
            <a:ext cx="1254267" cy="352569"/>
          </a:xfrm>
          <a:prstGeom prst="rect">
            <a:avLst/>
          </a:prstGeom>
          <a:effectLst>
            <a:outerShdw dist="101600" dir="3000000" sx="108000" sy="108000" algn="ctr" rotWithShape="0">
              <a:schemeClr val="tx1">
                <a:alpha val="7000"/>
              </a:schemeClr>
            </a:outerShdw>
          </a:effectLst>
        </p:spPr>
      </p:pic>
      <p:sp>
        <p:nvSpPr>
          <p:cNvPr id="8" name="ZoneTexte 7"/>
          <p:cNvSpPr txBox="1"/>
          <p:nvPr userDrawn="1"/>
        </p:nvSpPr>
        <p:spPr>
          <a:xfrm>
            <a:off x="207983" y="6433990"/>
            <a:ext cx="982766" cy="338554"/>
          </a:xfrm>
          <a:prstGeom prst="rect">
            <a:avLst/>
          </a:prstGeom>
          <a:noFill/>
        </p:spPr>
        <p:txBody>
          <a:bodyPr wrap="square" lIns="0" tIns="0" rIns="0" bIns="0" rtlCol="0">
            <a:spAutoFit/>
          </a:bodyPr>
          <a:lstStyle/>
          <a:p>
            <a:fld id="{049A8E14-B81F-4B66-A492-13644B322873}" type="slidenum">
              <a:rPr lang="fr-FR" sz="2200" spc="-150" smtClean="0">
                <a:gradFill>
                  <a:gsLst>
                    <a:gs pos="0">
                      <a:schemeClr val="tx1"/>
                    </a:gs>
                    <a:gs pos="86000">
                      <a:schemeClr val="tx1"/>
                    </a:gs>
                  </a:gsLst>
                  <a:lin ang="5400000" scaled="0"/>
                </a:gradFill>
                <a:latin typeface="Segoe Light" pitchFamily="34" charset="0"/>
              </a:rPr>
              <a:t>‹N°›</a:t>
            </a:fld>
            <a:r>
              <a:rPr lang="fr-FR" sz="2200" spc="-150" dirty="0" smtClean="0">
                <a:gradFill>
                  <a:gsLst>
                    <a:gs pos="0">
                      <a:schemeClr val="tx1"/>
                    </a:gs>
                    <a:gs pos="86000">
                      <a:schemeClr val="tx1"/>
                    </a:gs>
                  </a:gsLst>
                  <a:lin ang="5400000" scaled="0"/>
                </a:gradFill>
                <a:latin typeface="Segoe Light" pitchFamily="34" charset="0"/>
              </a:rPr>
              <a:t>/26</a:t>
            </a:r>
          </a:p>
        </p:txBody>
      </p:sp>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blipFill dpi="0" rotWithShape="1">
          <a:blip r:embed="rId12">
            <a:lum/>
          </a:blip>
          <a:srcRect/>
          <a:stretch>
            <a:fillRect l="-78000" r="-78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17050" y="431801"/>
            <a:ext cx="9155318" cy="830997"/>
          </a:xfrm>
          <a:prstGeom prst="rect">
            <a:avLst/>
          </a:prstGeom>
        </p:spPr>
        <p:txBody>
          <a:bodyPr vert="horz" wrap="square" lIns="0" tIns="0" rIns="0" bIns="0" rtlCol="0" anchor="t">
            <a:spAutoFit/>
          </a:bodyPr>
          <a:lstStyle/>
          <a:p>
            <a:r>
              <a:rPr lang="en-US" dirty="0" smtClean="0"/>
              <a:t>Master title style</a:t>
            </a:r>
            <a:endParaRPr lang="en-US" dirty="0"/>
          </a:p>
        </p:txBody>
      </p:sp>
      <p:sp>
        <p:nvSpPr>
          <p:cNvPr id="3" name="Text Placeholder 2"/>
          <p:cNvSpPr>
            <a:spLocks noGrp="1"/>
          </p:cNvSpPr>
          <p:nvPr>
            <p:ph type="body" idx="1"/>
          </p:nvPr>
        </p:nvSpPr>
        <p:spPr>
          <a:xfrm>
            <a:off x="417050" y="1905000"/>
            <a:ext cx="9155317" cy="4332287"/>
          </a:xfrm>
          <a:prstGeom prst="rect">
            <a:avLst/>
          </a:prstGeom>
        </p:spPr>
        <p:txBody>
          <a:bodyPr vert="horz" wrap="square" lIns="0" tIns="0" rIns="0" bIns="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723" r:id="rId3"/>
    <p:sldLayoutId id="2147483696" r:id="rId4"/>
    <p:sldLayoutId id="2147483697" r:id="rId5"/>
    <p:sldLayoutId id="2147483698" r:id="rId6"/>
    <p:sldLayoutId id="2147483700" r:id="rId7"/>
    <p:sldLayoutId id="2147483701" r:id="rId8"/>
    <p:sldLayoutId id="2147483703" r:id="rId9"/>
    <p:sldLayoutId id="2147483704" r:id="rId10"/>
  </p:sldLayoutIdLst>
  <p:transition>
    <p:fade/>
  </p:transition>
  <p:timing>
    <p:tnLst>
      <p:par>
        <p:cTn id="1" dur="indefinite" restart="never" nodeType="tmRoot"/>
      </p:par>
    </p:tnLst>
  </p:timing>
  <p:hf hdr="0" ftr="0" dt="0"/>
  <p:txStyles>
    <p:titleStyle>
      <a:lvl1pPr algn="l" defTabSz="914363" rtl="0" eaLnBrk="1" latinLnBrk="0" hangingPunct="1">
        <a:lnSpc>
          <a:spcPct val="90000"/>
        </a:lnSpc>
        <a:spcBef>
          <a:spcPct val="0"/>
        </a:spcBef>
        <a:buNone/>
        <a:defRPr lang="en-US" sz="6000" b="0" kern="1200" cap="none" spc="-150" baseline="0" dirty="0" smtClean="0">
          <a:ln w="3175">
            <a:noFill/>
          </a:ln>
          <a:solidFill>
            <a:srgbClr val="000096"/>
          </a:solidFill>
          <a:effectLst/>
          <a:latin typeface="Segoe Light" pitchFamily="34" charset="0"/>
          <a:ea typeface="+mn-ea"/>
          <a:cs typeface="Arial" charset="0"/>
        </a:defRPr>
      </a:lvl1pPr>
    </p:titleStyle>
    <p:bodyStyle>
      <a:lvl1pPr marL="347663" indent="-347663" algn="l" defTabSz="914363" rtl="0" eaLnBrk="1" latinLnBrk="0" hangingPunct="1">
        <a:lnSpc>
          <a:spcPct val="90000"/>
        </a:lnSpc>
        <a:spcBef>
          <a:spcPct val="20000"/>
        </a:spcBef>
        <a:buClr>
          <a:schemeClr val="accent1"/>
        </a:buClr>
        <a:buSzPct val="100000"/>
        <a:buFontTx/>
        <a:buBlip>
          <a:blip r:embed="rId13"/>
        </a:buBlip>
        <a:defRPr sz="3200" kern="1200" spc="-150">
          <a:solidFill>
            <a:srgbClr val="000000"/>
          </a:solidFill>
          <a:latin typeface="Segoe Light" pitchFamily="34" charset="0"/>
          <a:ea typeface="+mn-ea"/>
          <a:cs typeface="+mn-cs"/>
        </a:defRPr>
      </a:lvl1pPr>
      <a:lvl2pPr marL="744538" indent="-284163" algn="l" defTabSz="914363" rtl="0" eaLnBrk="1" latinLnBrk="0" hangingPunct="1">
        <a:lnSpc>
          <a:spcPct val="90000"/>
        </a:lnSpc>
        <a:spcBef>
          <a:spcPct val="20000"/>
        </a:spcBef>
        <a:buClr>
          <a:schemeClr val="tx2"/>
        </a:buClr>
        <a:buSzPct val="100000"/>
        <a:buFontTx/>
        <a:buBlip>
          <a:blip r:embed="rId14"/>
        </a:buBlip>
        <a:defRPr sz="3200" kern="1200" spc="-150">
          <a:solidFill>
            <a:srgbClr val="000000"/>
          </a:solidFill>
          <a:latin typeface="Segoe Light" pitchFamily="34" charset="0"/>
          <a:ea typeface="+mn-ea"/>
          <a:cs typeface="+mn-cs"/>
        </a:defRPr>
      </a:lvl2pPr>
      <a:lvl3pPr marL="1143000" indent="-287338" algn="l" defTabSz="914363" rtl="0" eaLnBrk="1" latinLnBrk="0" hangingPunct="1">
        <a:lnSpc>
          <a:spcPct val="90000"/>
        </a:lnSpc>
        <a:spcBef>
          <a:spcPct val="20000"/>
        </a:spcBef>
        <a:buClr>
          <a:schemeClr val="tx2"/>
        </a:buClr>
        <a:buSzPct val="100000"/>
        <a:buFontTx/>
        <a:buBlip>
          <a:blip r:embed="rId14"/>
        </a:buBlip>
        <a:defRPr sz="3200" kern="1200" spc="-150">
          <a:solidFill>
            <a:srgbClr val="000000"/>
          </a:solidFill>
          <a:latin typeface="Segoe Light" pitchFamily="34" charset="0"/>
          <a:ea typeface="+mn-ea"/>
          <a:cs typeface="+mn-cs"/>
        </a:defRPr>
      </a:lvl3pPr>
      <a:lvl4pPr marL="1490663" indent="-231775" algn="l" defTabSz="914363" rtl="0" eaLnBrk="1" latinLnBrk="0" hangingPunct="1">
        <a:lnSpc>
          <a:spcPct val="90000"/>
        </a:lnSpc>
        <a:spcBef>
          <a:spcPct val="20000"/>
        </a:spcBef>
        <a:buClr>
          <a:schemeClr val="tx2"/>
        </a:buClr>
        <a:buSzPct val="100000"/>
        <a:buFontTx/>
        <a:buBlip>
          <a:blip r:embed="rId14"/>
        </a:buBlip>
        <a:defRPr sz="3200" kern="1200" spc="-150">
          <a:solidFill>
            <a:srgbClr val="000000"/>
          </a:solidFill>
          <a:latin typeface="Segoe Light" pitchFamily="34" charset="0"/>
          <a:ea typeface="+mn-ea"/>
          <a:cs typeface="+mn-cs"/>
        </a:defRPr>
      </a:lvl4pPr>
      <a:lvl5pPr marL="1828800" indent="-223838" algn="l" defTabSz="914363" rtl="0" eaLnBrk="1" latinLnBrk="0" hangingPunct="1">
        <a:lnSpc>
          <a:spcPct val="90000"/>
        </a:lnSpc>
        <a:spcBef>
          <a:spcPct val="20000"/>
        </a:spcBef>
        <a:buClr>
          <a:schemeClr val="tx2"/>
        </a:buClr>
        <a:buSzPct val="100000"/>
        <a:buFontTx/>
        <a:buBlip>
          <a:blip r:embed="rId14"/>
        </a:buBlip>
        <a:defRPr sz="3200" kern="1200" spc="-150">
          <a:solidFill>
            <a:srgbClr val="000000"/>
          </a:soli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7.png"/><Relationship Id="rId4" Type="http://schemas.openxmlformats.org/officeDocument/2006/relationships/image" Target="../media/image9.jpeg"/><Relationship Id="rId9"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4.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png"/><Relationship Id="rId7" Type="http://schemas.openxmlformats.org/officeDocument/2006/relationships/image" Target="../media/image17.png"/><Relationship Id="rId12"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6.jpeg"/><Relationship Id="rId11" Type="http://schemas.openxmlformats.org/officeDocument/2006/relationships/image" Target="../media/image20.jpeg"/><Relationship Id="rId5" Type="http://schemas.openxmlformats.org/officeDocument/2006/relationships/image" Target="../media/image15.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17051" y="5663312"/>
            <a:ext cx="4966952" cy="373949"/>
          </a:xfrm>
        </p:spPr>
        <p:txBody>
          <a:bodyPr/>
          <a:lstStyle/>
          <a:p>
            <a:r>
              <a:rPr lang="en-US" dirty="0" smtClean="0"/>
              <a:t> </a:t>
            </a:r>
            <a:endParaRPr lang="en-US" dirty="0"/>
          </a:p>
        </p:txBody>
      </p:sp>
      <p:sp>
        <p:nvSpPr>
          <p:cNvPr id="9" name="Text Placeholder 8"/>
          <p:cNvSpPr>
            <a:spLocks noGrp="1"/>
          </p:cNvSpPr>
          <p:nvPr>
            <p:ph type="body" sz="quarter" idx="11"/>
          </p:nvPr>
        </p:nvSpPr>
        <p:spPr>
          <a:xfrm>
            <a:off x="417051" y="5355571"/>
            <a:ext cx="3590745" cy="860071"/>
          </a:xfrm>
        </p:spPr>
        <p:txBody>
          <a:bodyPr>
            <a:normAutofit lnSpcReduction="10000"/>
          </a:bodyPr>
          <a:lstStyle/>
          <a:p>
            <a:r>
              <a:rPr lang="en-US" dirty="0" err="1" smtClean="0"/>
              <a:t>Réalisé</a:t>
            </a:r>
            <a:r>
              <a:rPr lang="en-US" dirty="0" smtClean="0"/>
              <a:t> par</a:t>
            </a:r>
          </a:p>
          <a:p>
            <a:r>
              <a:rPr lang="en-US" dirty="0" smtClean="0"/>
              <a:t>Noël </a:t>
            </a:r>
            <a:r>
              <a:rPr lang="en-US" dirty="0" err="1" smtClean="0"/>
              <a:t>Ludovic</a:t>
            </a:r>
            <a:endParaRPr lang="en-US" dirty="0" smtClean="0"/>
          </a:p>
          <a:p>
            <a:r>
              <a:rPr lang="en-US" dirty="0" err="1" smtClean="0"/>
              <a:t>Tulepbayev-Monnié</a:t>
            </a:r>
            <a:r>
              <a:rPr lang="en-US" dirty="0" smtClean="0"/>
              <a:t> Marat</a:t>
            </a:r>
            <a:endParaRPr lang="en-US" dirty="0"/>
          </a:p>
        </p:txBody>
      </p:sp>
      <p:sp>
        <p:nvSpPr>
          <p:cNvPr id="6" name="Title 5"/>
          <p:cNvSpPr>
            <a:spLocks noGrp="1"/>
          </p:cNvSpPr>
          <p:nvPr>
            <p:ph type="ctrTitle"/>
          </p:nvPr>
        </p:nvSpPr>
        <p:spPr>
          <a:xfrm>
            <a:off x="1267130" y="2203467"/>
            <a:ext cx="7072198" cy="2727435"/>
          </a:xfrm>
        </p:spPr>
        <p:txBody>
          <a:bodyPr/>
          <a:lstStyle/>
          <a:p>
            <a:pPr algn="ctr"/>
            <a:r>
              <a:rPr lang="fr-FR" sz="6600" dirty="0" smtClean="0"/>
              <a:t>Drone à rechargement sans fil</a:t>
            </a:r>
            <a:endParaRPr lang="fr-FR" sz="9600" dirty="0"/>
          </a:p>
        </p:txBody>
      </p:sp>
      <p:sp>
        <p:nvSpPr>
          <p:cNvPr id="11" name="Title 1"/>
          <p:cNvSpPr txBox="1">
            <a:spLocks/>
          </p:cNvSpPr>
          <p:nvPr/>
        </p:nvSpPr>
        <p:spPr>
          <a:xfrm>
            <a:off x="330741" y="453147"/>
            <a:ext cx="8988357" cy="1396999"/>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tabLst>
                <a:tab pos="1504361" algn="l"/>
              </a:tabLst>
              <a:defRPr lang="en-US" sz="6000" b="0" kern="1200" cap="none" spc="-150" baseline="0" dirty="0">
                <a:ln w="3175">
                  <a:noFill/>
                </a:ln>
                <a:solidFill>
                  <a:srgbClr val="000000"/>
                </a:solidFill>
                <a:effectLst/>
                <a:latin typeface="Segoe Light" pitchFamily="34" charset="0"/>
                <a:ea typeface="+mn-ea"/>
                <a:cs typeface="+mn-cs"/>
              </a:defRPr>
            </a:lvl1pPr>
          </a:lstStyle>
          <a:p>
            <a:pPr algn="ctr"/>
            <a:r>
              <a:rPr lang="fr-FR" dirty="0">
                <a:solidFill>
                  <a:srgbClr val="000096"/>
                </a:solidFill>
                <a:cs typeface="Arial" charset="0"/>
              </a:rPr>
              <a:t>P</a:t>
            </a:r>
            <a:r>
              <a:rPr lang="fr-FR" dirty="0" smtClean="0">
                <a:solidFill>
                  <a:srgbClr val="000096"/>
                </a:solidFill>
                <a:cs typeface="Arial" charset="0"/>
              </a:rPr>
              <a:t>rojet 2016 - 2017</a:t>
            </a:r>
            <a:endParaRPr lang="fr-FR" dirty="0"/>
          </a:p>
        </p:txBody>
      </p:sp>
      <p:sp>
        <p:nvSpPr>
          <p:cNvPr id="13" name="Text Placeholder 8"/>
          <p:cNvSpPr>
            <a:spLocks noGrp="1"/>
          </p:cNvSpPr>
          <p:nvPr>
            <p:ph type="body" sz="quarter" idx="11"/>
          </p:nvPr>
        </p:nvSpPr>
        <p:spPr>
          <a:xfrm>
            <a:off x="7209383" y="5336521"/>
            <a:ext cx="2109715" cy="860071"/>
          </a:xfrm>
        </p:spPr>
        <p:txBody>
          <a:bodyPr/>
          <a:lstStyle/>
          <a:p>
            <a:r>
              <a:rPr lang="en-US" dirty="0" err="1" smtClean="0"/>
              <a:t>Encadré</a:t>
            </a:r>
            <a:r>
              <a:rPr lang="en-US" dirty="0" smtClean="0"/>
              <a:t> par </a:t>
            </a:r>
          </a:p>
          <a:p>
            <a:r>
              <a:rPr lang="en-US" dirty="0" smtClean="0"/>
              <a:t>M. Laurent </a:t>
            </a:r>
            <a:r>
              <a:rPr lang="en-US" dirty="0" err="1" smtClean="0"/>
              <a:t>Monchal</a:t>
            </a:r>
            <a:endParaRPr lang="en-US" dirty="0"/>
          </a:p>
        </p:txBody>
      </p:sp>
      <p:pic>
        <p:nvPicPr>
          <p:cNvPr id="8" name="Picture 2" descr="C:\Users\Tupac Amaru Shakur\Desktop\inde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0938" y="-51139"/>
            <a:ext cx="123825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213344"/>
      </p:ext>
    </p:extLst>
  </p:cSld>
  <p:clrMapOvr>
    <a:masterClrMapping/>
  </p:clrMapOvr>
  <p:transition spd="slow" advTm="1526">
    <p:push/>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01303" y="136187"/>
            <a:ext cx="9155318" cy="1329595"/>
          </a:xfrm>
        </p:spPr>
        <p:txBody>
          <a:bodyPr/>
          <a:lstStyle/>
          <a:p>
            <a:pPr algn="ctr"/>
            <a:r>
              <a:rPr lang="en-US" dirty="0" err="1" smtClean="0"/>
              <a:t>Caractéristique</a:t>
            </a:r>
            <a:r>
              <a:rPr lang="en-US" dirty="0" smtClean="0"/>
              <a:t> du drone</a:t>
            </a:r>
            <a:r>
              <a:rPr lang="en-US" dirty="0" smtClean="0"/>
              <a:t/>
            </a:r>
            <a:br>
              <a:rPr lang="en-US" dirty="0" smtClean="0"/>
            </a:br>
            <a:endParaRPr lang="fr-FR" sz="3600" dirty="0">
              <a:gradFill flip="none" rotWithShape="1">
                <a:gsLst>
                  <a:gs pos="0">
                    <a:schemeClr val="tx1"/>
                  </a:gs>
                  <a:gs pos="86000">
                    <a:schemeClr val="tx1"/>
                  </a:gs>
                </a:gsLst>
                <a:lin ang="5400000" scaled="0"/>
                <a:tileRect/>
              </a:gradFill>
            </a:endParaRPr>
          </a:p>
        </p:txBody>
      </p:sp>
      <p:sp>
        <p:nvSpPr>
          <p:cNvPr id="13" name="Text Placeholder 2"/>
          <p:cNvSpPr txBox="1">
            <a:spLocks/>
          </p:cNvSpPr>
          <p:nvPr/>
        </p:nvSpPr>
        <p:spPr>
          <a:xfrm>
            <a:off x="323645" y="1752601"/>
            <a:ext cx="9295581" cy="4352925"/>
          </a:xfrm>
          <a:prstGeom prst="rect">
            <a:avLst/>
          </a:prstGeom>
        </p:spPr>
        <p:txBody>
          <a:bodyPr vert="horz" wrap="square" lIns="0" tIns="0" rIns="0" bIns="0" rtlCol="0">
            <a:normAutofit/>
          </a:bodyPr>
          <a:lstStyle>
            <a:lvl1pPr marL="347663" indent="-347663" algn="l" defTabSz="914363" rtl="0" eaLnBrk="1" latinLnBrk="0" hangingPunct="1">
              <a:lnSpc>
                <a:spcPct val="90000"/>
              </a:lnSpc>
              <a:spcBef>
                <a:spcPct val="20000"/>
              </a:spcBef>
              <a:buClr>
                <a:schemeClr val="accent1"/>
              </a:buClr>
              <a:buSzPct val="100000"/>
              <a:buFontTx/>
              <a:buBlip>
                <a:blip r:embed="rId3"/>
              </a:buBlip>
              <a:defRPr sz="3200" kern="1200" spc="-150">
                <a:solidFill>
                  <a:srgbClr val="000000"/>
                </a:solidFill>
                <a:latin typeface="Segoe Light" pitchFamily="34" charset="0"/>
                <a:ea typeface="+mn-ea"/>
                <a:cs typeface="+mn-cs"/>
              </a:defRPr>
            </a:lvl1pPr>
            <a:lvl2pPr marL="744538" indent="-284163"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2pPr>
            <a:lvl3pPr marL="1143000" indent="-287338"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3pPr>
            <a:lvl4pPr marL="1490663" indent="-231775"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4pPr>
            <a:lvl5pPr marL="1828800" indent="-223838"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2">
              <a:buFont typeface="Arial" panose="020B0604020202020204" pitchFamily="34" charset="0"/>
              <a:buChar char="•"/>
            </a:pPr>
            <a:r>
              <a:rPr lang="fr-FR" dirty="0" smtClean="0"/>
              <a:t>Drone :</a:t>
            </a:r>
          </a:p>
          <a:p>
            <a:pPr lvl="3">
              <a:buFont typeface="Arial" panose="020B0604020202020204" pitchFamily="34" charset="0"/>
              <a:buChar char="•"/>
            </a:pPr>
            <a:r>
              <a:rPr lang="fr-FR" dirty="0" smtClean="0"/>
              <a:t>15 minutes de vol</a:t>
            </a:r>
          </a:p>
          <a:p>
            <a:pPr lvl="3">
              <a:buFont typeface="Arial" panose="020B0604020202020204" pitchFamily="34" charset="0"/>
              <a:buChar char="•"/>
            </a:pPr>
            <a:r>
              <a:rPr lang="fr-FR" dirty="0" smtClean="0"/>
              <a:t>Vitesse max : 25km/h</a:t>
            </a:r>
          </a:p>
          <a:p>
            <a:pPr lvl="3">
              <a:buFont typeface="Arial" panose="020B0604020202020204" pitchFamily="34" charset="0"/>
              <a:buChar char="•"/>
            </a:pPr>
            <a:r>
              <a:rPr lang="fr-FR" dirty="0" smtClean="0"/>
              <a:t>Résistant.</a:t>
            </a:r>
          </a:p>
          <a:p>
            <a:pPr lvl="3">
              <a:buFont typeface="Arial" panose="020B0604020202020204" pitchFamily="34" charset="0"/>
              <a:buChar char="•"/>
            </a:pPr>
            <a:r>
              <a:rPr lang="fr-FR" dirty="0" smtClean="0"/>
              <a:t>Poids total </a:t>
            </a:r>
            <a:r>
              <a:rPr lang="fr-FR" dirty="0" smtClean="0"/>
              <a:t>: ~450g (sans les modules)</a:t>
            </a:r>
            <a:endParaRPr lang="fr-FR" dirty="0" smtClean="0"/>
          </a:p>
          <a:p>
            <a:pPr lvl="3">
              <a:buFont typeface="Arial" panose="020B0604020202020204" pitchFamily="34" charset="0"/>
              <a:buChar char="•"/>
            </a:pPr>
            <a:r>
              <a:rPr lang="fr-FR" dirty="0" smtClean="0"/>
              <a:t>Commande de </a:t>
            </a:r>
            <a:r>
              <a:rPr lang="fr-FR" dirty="0" smtClean="0"/>
              <a:t>plus </a:t>
            </a:r>
            <a:r>
              <a:rPr lang="fr-FR" dirty="0" smtClean="0"/>
              <a:t>d’ 1 </a:t>
            </a:r>
            <a:r>
              <a:rPr lang="fr-FR" dirty="0" smtClean="0"/>
              <a:t>km.</a:t>
            </a:r>
          </a:p>
        </p:txBody>
      </p:sp>
      <p:sp>
        <p:nvSpPr>
          <p:cNvPr id="4" name="Rectangle 3"/>
          <p:cNvSpPr/>
          <p:nvPr/>
        </p:nvSpPr>
        <p:spPr>
          <a:xfrm>
            <a:off x="9373719" y="6502736"/>
            <a:ext cx="649537" cy="369332"/>
          </a:xfrm>
          <a:prstGeom prst="rect">
            <a:avLst/>
          </a:prstGeom>
        </p:spPr>
        <p:txBody>
          <a:bodyPr wrap="none">
            <a:spAutoFit/>
          </a:bodyPr>
          <a:lstStyle/>
          <a:p>
            <a:r>
              <a:rPr lang="fr-FR" dirty="0" smtClean="0">
                <a:gradFill flip="none" rotWithShape="1">
                  <a:gsLst>
                    <a:gs pos="0">
                      <a:schemeClr val="tx1"/>
                    </a:gs>
                    <a:gs pos="86000">
                      <a:schemeClr val="tx1"/>
                    </a:gs>
                  </a:gsLst>
                  <a:lin ang="5400000" scaled="0"/>
                  <a:tileRect/>
                </a:gradFill>
              </a:rPr>
              <a:t>9/14</a:t>
            </a:r>
            <a:endParaRPr lang="fr-FR" dirty="0"/>
          </a:p>
        </p:txBody>
      </p:sp>
    </p:spTree>
    <p:extLst>
      <p:ext uri="{BB962C8B-B14F-4D97-AF65-F5344CB8AC3E}">
        <p14:creationId xmlns:p14="http://schemas.microsoft.com/office/powerpoint/2010/main" val="107924428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 calcmode="lin" valueType="num">
                                      <p:cBhvr additive="base">
                                        <p:cTn id="12" dur="500" fill="hold"/>
                                        <p:tgtEl>
                                          <p:spTgt spid="1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 calcmode="lin" valueType="num">
                                      <p:cBhvr additive="base">
                                        <p:cTn id="17" dur="500" fill="hold"/>
                                        <p:tgtEl>
                                          <p:spTgt spid="1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 calcmode="lin" valueType="num">
                                      <p:cBhvr additive="base">
                                        <p:cTn id="22" dur="500" fill="hold"/>
                                        <p:tgtEl>
                                          <p:spTgt spid="13">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 calcmode="lin" valueType="num">
                                      <p:cBhvr additive="base">
                                        <p:cTn id="27" dur="500" fill="hold"/>
                                        <p:tgtEl>
                                          <p:spTgt spid="13">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3">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 calcmode="lin" valueType="num">
                                      <p:cBhvr additive="base">
                                        <p:cTn id="32" dur="500" fill="hold"/>
                                        <p:tgtEl>
                                          <p:spTgt spid="13">
                                            <p:txEl>
                                              <p:pRg st="5" end="5"/>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1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1303" y="431801"/>
            <a:ext cx="9155318" cy="1661993"/>
          </a:xfrm>
        </p:spPr>
        <p:txBody>
          <a:bodyPr/>
          <a:lstStyle/>
          <a:p>
            <a:pPr algn="ctr"/>
            <a:r>
              <a:rPr lang="fr-FR" dirty="0" smtClean="0"/>
              <a:t>Réalisation – Etat d’avancement</a:t>
            </a:r>
            <a:endParaRPr lang="en-US" sz="3600" dirty="0">
              <a:gradFill flip="none" rotWithShape="1">
                <a:gsLst>
                  <a:gs pos="0">
                    <a:schemeClr val="tx1"/>
                  </a:gs>
                  <a:gs pos="86000">
                    <a:schemeClr val="tx1"/>
                  </a:gs>
                </a:gsLst>
                <a:lin ang="5400000" scaled="0"/>
                <a:tileRect/>
              </a:gradFill>
            </a:endParaRPr>
          </a:p>
        </p:txBody>
      </p:sp>
      <p:sp>
        <p:nvSpPr>
          <p:cNvPr id="3" name="Text Placeholder 2"/>
          <p:cNvSpPr>
            <a:spLocks noGrp="1"/>
          </p:cNvSpPr>
          <p:nvPr>
            <p:ph idx="1"/>
          </p:nvPr>
        </p:nvSpPr>
        <p:spPr>
          <a:xfrm>
            <a:off x="416798" y="2871216"/>
            <a:ext cx="9155318" cy="3386710"/>
          </a:xfrm>
        </p:spPr>
        <p:txBody>
          <a:bodyPr>
            <a:normAutofit/>
          </a:bodyPr>
          <a:lstStyle/>
          <a:p>
            <a:pPr lvl="1">
              <a:buFont typeface="Arial" panose="020B0604020202020204" pitchFamily="34" charset="0"/>
              <a:buChar char="•"/>
            </a:pPr>
            <a:r>
              <a:rPr lang="en-US" dirty="0" smtClean="0"/>
              <a:t>On </a:t>
            </a:r>
            <a:r>
              <a:rPr lang="en-US" dirty="0" smtClean="0"/>
              <a:t>attend la reception du </a:t>
            </a:r>
            <a:r>
              <a:rPr lang="en-US" dirty="0" smtClean="0"/>
              <a:t>drone</a:t>
            </a:r>
          </a:p>
          <a:p>
            <a:pPr lvl="1">
              <a:buFont typeface="Arial" panose="020B0604020202020204" pitchFamily="34" charset="0"/>
              <a:buChar char="•"/>
            </a:pPr>
            <a:r>
              <a:rPr lang="en-US" dirty="0" smtClean="0"/>
              <a:t>On a </a:t>
            </a:r>
            <a:r>
              <a:rPr lang="en-US" dirty="0" err="1" smtClean="0"/>
              <a:t>reçu</a:t>
            </a:r>
            <a:r>
              <a:rPr lang="en-US" dirty="0" smtClean="0"/>
              <a:t> la carte pour </a:t>
            </a:r>
            <a:r>
              <a:rPr lang="en-US" dirty="0" err="1" smtClean="0"/>
              <a:t>travailler</a:t>
            </a:r>
            <a:r>
              <a:rPr lang="en-US" dirty="0" smtClean="0"/>
              <a:t> sur la </a:t>
            </a:r>
            <a:r>
              <a:rPr lang="en-US" dirty="0" err="1" smtClean="0"/>
              <a:t>fonction</a:t>
            </a:r>
            <a:r>
              <a:rPr lang="en-US" dirty="0" smtClean="0"/>
              <a:t> de </a:t>
            </a:r>
            <a:r>
              <a:rPr lang="en-US" dirty="0" err="1" smtClean="0"/>
              <a:t>rechargement</a:t>
            </a:r>
            <a:r>
              <a:rPr lang="en-US" dirty="0" smtClean="0"/>
              <a:t>.</a:t>
            </a:r>
          </a:p>
          <a:p>
            <a:pPr lvl="1">
              <a:buFont typeface="Arial" panose="020B0604020202020204" pitchFamily="34" charset="0"/>
              <a:buChar char="•"/>
            </a:pPr>
            <a:r>
              <a:rPr lang="en-US" dirty="0" smtClean="0"/>
              <a:t>La </a:t>
            </a:r>
            <a:r>
              <a:rPr lang="en-US" dirty="0" err="1" smtClean="0"/>
              <a:t>répartition</a:t>
            </a:r>
            <a:r>
              <a:rPr lang="en-US" dirty="0" smtClean="0"/>
              <a:t> des </a:t>
            </a:r>
            <a:r>
              <a:rPr lang="en-US" dirty="0" err="1" smtClean="0"/>
              <a:t>composants</a:t>
            </a:r>
            <a:r>
              <a:rPr lang="en-US" dirty="0" smtClean="0"/>
              <a:t> sur le chassis du drone.</a:t>
            </a:r>
          </a:p>
          <a:p>
            <a:pPr lvl="1">
              <a:buFont typeface="Arial" panose="020B0604020202020204" pitchFamily="34" charset="0"/>
              <a:buChar char="•"/>
            </a:pPr>
            <a:endParaRPr lang="en-US" dirty="0"/>
          </a:p>
          <a:p>
            <a:pPr lvl="1">
              <a:buFont typeface="Arial" panose="020B0604020202020204" pitchFamily="34" charset="0"/>
              <a:buChar char="•"/>
            </a:pPr>
            <a:endParaRPr lang="en-US" dirty="0" smtClean="0"/>
          </a:p>
          <a:p>
            <a:pPr marL="460375" lvl="1" indent="0">
              <a:buNone/>
            </a:pPr>
            <a:endParaRPr lang="en-US" dirty="0" smtClean="0"/>
          </a:p>
        </p:txBody>
      </p:sp>
      <p:sp>
        <p:nvSpPr>
          <p:cNvPr id="4" name="Rectangle 3"/>
          <p:cNvSpPr/>
          <p:nvPr/>
        </p:nvSpPr>
        <p:spPr>
          <a:xfrm>
            <a:off x="9373719" y="6502736"/>
            <a:ext cx="774571" cy="369332"/>
          </a:xfrm>
          <a:prstGeom prst="rect">
            <a:avLst/>
          </a:prstGeom>
        </p:spPr>
        <p:txBody>
          <a:bodyPr wrap="none">
            <a:spAutoFit/>
          </a:bodyPr>
          <a:lstStyle/>
          <a:p>
            <a:r>
              <a:rPr lang="fr-FR" dirty="0" smtClean="0">
                <a:gradFill flip="none" rotWithShape="1">
                  <a:gsLst>
                    <a:gs pos="0">
                      <a:schemeClr val="tx1"/>
                    </a:gs>
                    <a:gs pos="86000">
                      <a:schemeClr val="tx1"/>
                    </a:gs>
                  </a:gsLst>
                  <a:lin ang="5400000" scaled="0"/>
                  <a:tileRect/>
                </a:gradFill>
              </a:rPr>
              <a:t>10</a:t>
            </a:r>
            <a:r>
              <a:rPr lang="fr-FR" dirty="0" smtClean="0">
                <a:gradFill flip="none" rotWithShape="1">
                  <a:gsLst>
                    <a:gs pos="0">
                      <a:schemeClr val="tx1"/>
                    </a:gs>
                    <a:gs pos="86000">
                      <a:schemeClr val="tx1"/>
                    </a:gs>
                  </a:gsLst>
                  <a:lin ang="5400000" scaled="0"/>
                  <a:tileRect/>
                </a:gradFill>
              </a:rPr>
              <a:t>/14</a:t>
            </a:r>
            <a:endParaRPr lang="fr-FR" dirty="0"/>
          </a:p>
        </p:txBody>
      </p:sp>
    </p:spTree>
    <p:extLst>
      <p:ext uri="{BB962C8B-B14F-4D97-AF65-F5344CB8AC3E}">
        <p14:creationId xmlns:p14="http://schemas.microsoft.com/office/powerpoint/2010/main" val="238415726"/>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638541" y="424544"/>
            <a:ext cx="8732109" cy="1218795"/>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tabLst>
                <a:tab pos="1504361" algn="l"/>
              </a:tabLst>
              <a:defRPr lang="en-US" sz="6000" b="0" kern="1200" cap="none" spc="-150" baseline="0" dirty="0">
                <a:ln w="3175">
                  <a:noFill/>
                </a:ln>
                <a:solidFill>
                  <a:srgbClr val="000000"/>
                </a:solidFill>
                <a:effectLst/>
                <a:latin typeface="Segoe Light" pitchFamily="34" charset="0"/>
                <a:ea typeface="+mn-ea"/>
                <a:cs typeface="+mn-cs"/>
              </a:defRPr>
            </a:lvl1pPr>
          </a:lstStyle>
          <a:p>
            <a:r>
              <a:rPr lang="fr-FR" dirty="0" smtClean="0">
                <a:solidFill>
                  <a:schemeClr val="tx1"/>
                </a:solidFill>
              </a:rPr>
              <a:t>Outils de travail </a:t>
            </a:r>
            <a:endParaRPr lang="fr-FR" dirty="0">
              <a:solidFill>
                <a:schemeClr val="tx1"/>
              </a:solidFill>
            </a:endParaRPr>
          </a:p>
        </p:txBody>
      </p:sp>
      <p:sp>
        <p:nvSpPr>
          <p:cNvPr id="2" name="AutoShape 2" descr="Résultat de recherche d'images pour &quot;pierre feuille ciseaux&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 name="AutoShape 4" descr="Résultat de recherche d'images pour &quot;pierre feuille ciseaux&quo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Text Placeholder 2"/>
          <p:cNvSpPr txBox="1">
            <a:spLocks/>
          </p:cNvSpPr>
          <p:nvPr/>
        </p:nvSpPr>
        <p:spPr>
          <a:xfrm>
            <a:off x="323645" y="1752601"/>
            <a:ext cx="9295581" cy="4842729"/>
          </a:xfrm>
          <a:prstGeom prst="rect">
            <a:avLst/>
          </a:prstGeom>
        </p:spPr>
        <p:txBody>
          <a:bodyPr vert="horz" wrap="square" lIns="0" tIns="0" rIns="0" bIns="0" rtlCol="0">
            <a:normAutofit/>
          </a:bodyPr>
          <a:lstStyle>
            <a:lvl1pPr marL="347663" indent="-347663" algn="l" defTabSz="914363" rtl="0" eaLnBrk="1" latinLnBrk="0" hangingPunct="1">
              <a:lnSpc>
                <a:spcPct val="90000"/>
              </a:lnSpc>
              <a:spcBef>
                <a:spcPct val="20000"/>
              </a:spcBef>
              <a:buClr>
                <a:schemeClr val="accent1"/>
              </a:buClr>
              <a:buSzPct val="100000"/>
              <a:buFontTx/>
              <a:buBlip>
                <a:blip r:embed="rId3"/>
              </a:buBlip>
              <a:defRPr sz="3200" kern="1200" spc="-150">
                <a:solidFill>
                  <a:srgbClr val="000000"/>
                </a:solidFill>
                <a:latin typeface="Segoe Light" pitchFamily="34" charset="0"/>
                <a:ea typeface="+mn-ea"/>
                <a:cs typeface="+mn-cs"/>
              </a:defRPr>
            </a:lvl1pPr>
            <a:lvl2pPr marL="744538" indent="-284163"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2pPr>
            <a:lvl3pPr marL="1143000" indent="-287338"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3pPr>
            <a:lvl4pPr marL="1490663" indent="-231775"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4pPr>
            <a:lvl5pPr marL="1828800" indent="-223838"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fr-FR" dirty="0" smtClean="0"/>
              <a:t>Drive</a:t>
            </a:r>
          </a:p>
          <a:p>
            <a:pPr>
              <a:buFont typeface="Arial" panose="020B0604020202020204" pitchFamily="34" charset="0"/>
              <a:buChar char="•"/>
            </a:pPr>
            <a:r>
              <a:rPr lang="fr-FR" dirty="0" smtClean="0"/>
              <a:t>Kiel / </a:t>
            </a:r>
            <a:r>
              <a:rPr lang="fr-FR" dirty="0" err="1" smtClean="0"/>
              <a:t>Mbed</a:t>
            </a:r>
            <a:endParaRPr lang="fr-FR" dirty="0" smtClean="0"/>
          </a:p>
          <a:p>
            <a:pPr>
              <a:buFont typeface="Arial" panose="020B0604020202020204" pitchFamily="34" charset="0"/>
              <a:buChar char="•"/>
            </a:pPr>
            <a:r>
              <a:rPr lang="fr-FR" dirty="0" smtClean="0"/>
              <a:t>TI </a:t>
            </a:r>
            <a:r>
              <a:rPr lang="fr-FR" dirty="0" err="1" smtClean="0"/>
              <a:t>Battery</a:t>
            </a:r>
            <a:r>
              <a:rPr lang="fr-FR" dirty="0" smtClean="0"/>
              <a:t> Management</a:t>
            </a:r>
          </a:p>
          <a:p>
            <a:pPr>
              <a:buFont typeface="Arial" panose="020B0604020202020204" pitchFamily="34" charset="0"/>
              <a:buChar char="•"/>
            </a:pPr>
            <a:endParaRPr lang="fr-FR" dirty="0" smtClean="0"/>
          </a:p>
          <a:p>
            <a:pPr>
              <a:buFont typeface="Arial" panose="020B0604020202020204" pitchFamily="34" charset="0"/>
              <a:buChar char="•"/>
            </a:pPr>
            <a:endParaRPr lang="fr-FR" dirty="0"/>
          </a:p>
          <a:p>
            <a:pPr marL="0" indent="0">
              <a:buNone/>
            </a:pPr>
            <a:endParaRPr lang="fr-FR" dirty="0"/>
          </a:p>
        </p:txBody>
      </p:sp>
      <p:sp>
        <p:nvSpPr>
          <p:cNvPr id="6" name="Rectangle 5"/>
          <p:cNvSpPr/>
          <p:nvPr/>
        </p:nvSpPr>
        <p:spPr>
          <a:xfrm>
            <a:off x="9373719" y="6502736"/>
            <a:ext cx="774571" cy="369332"/>
          </a:xfrm>
          <a:prstGeom prst="rect">
            <a:avLst/>
          </a:prstGeom>
        </p:spPr>
        <p:txBody>
          <a:bodyPr wrap="none">
            <a:spAutoFit/>
          </a:bodyPr>
          <a:lstStyle/>
          <a:p>
            <a:r>
              <a:rPr lang="fr-FR" dirty="0" smtClean="0">
                <a:gradFill flip="none" rotWithShape="1">
                  <a:gsLst>
                    <a:gs pos="0">
                      <a:schemeClr val="tx1"/>
                    </a:gs>
                    <a:gs pos="86000">
                      <a:schemeClr val="tx1"/>
                    </a:gs>
                  </a:gsLst>
                  <a:lin ang="5400000" scaled="0"/>
                  <a:tileRect/>
                </a:gradFill>
              </a:rPr>
              <a:t>11</a:t>
            </a:r>
            <a:r>
              <a:rPr lang="fr-FR" dirty="0" smtClean="0">
                <a:gradFill flip="none" rotWithShape="1">
                  <a:gsLst>
                    <a:gs pos="0">
                      <a:schemeClr val="tx1"/>
                    </a:gs>
                    <a:gs pos="86000">
                      <a:schemeClr val="tx1"/>
                    </a:gs>
                  </a:gsLst>
                  <a:lin ang="5400000" scaled="0"/>
                  <a:tileRect/>
                </a:gradFill>
              </a:rPr>
              <a:t>/14</a:t>
            </a:r>
            <a:endParaRPr lang="fr-FR" dirty="0"/>
          </a:p>
        </p:txBody>
      </p:sp>
    </p:spTree>
    <p:extLst>
      <p:ext uri="{BB962C8B-B14F-4D97-AF65-F5344CB8AC3E}">
        <p14:creationId xmlns:p14="http://schemas.microsoft.com/office/powerpoint/2010/main" val="33920375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 calcmode="lin" valueType="num">
                                      <p:cBhvr additive="base">
                                        <p:cTn id="11"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7">
                                            <p:txEl>
                                              <p:pRg st="1" end="1"/>
                                            </p:txEl>
                                          </p:spTgt>
                                        </p:tgtEl>
                                        <p:attrNameLst>
                                          <p:attrName>style.visibility</p:attrName>
                                        </p:attrNameLst>
                                      </p:cBhvr>
                                      <p:to>
                                        <p:strVal val="visible"/>
                                      </p:to>
                                    </p:set>
                                    <p:anim calcmode="lin" valueType="num">
                                      <p:cBhvr additive="base">
                                        <p:cTn id="16" dur="50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 calcmode="lin" valueType="num">
                                      <p:cBhvr additive="base">
                                        <p:cTn id="21" dur="50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638541" y="424544"/>
            <a:ext cx="8732109" cy="1218795"/>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tabLst>
                <a:tab pos="1504361" algn="l"/>
              </a:tabLst>
              <a:defRPr lang="en-US" sz="6000" b="0" kern="1200" cap="none" spc="-150" baseline="0" dirty="0">
                <a:ln w="3175">
                  <a:noFill/>
                </a:ln>
                <a:solidFill>
                  <a:srgbClr val="000000"/>
                </a:solidFill>
                <a:effectLst/>
                <a:latin typeface="Segoe Light" pitchFamily="34" charset="0"/>
                <a:ea typeface="+mn-ea"/>
                <a:cs typeface="+mn-cs"/>
              </a:defRPr>
            </a:lvl1pPr>
          </a:lstStyle>
          <a:p>
            <a:r>
              <a:rPr lang="fr-FR" dirty="0" smtClean="0">
                <a:solidFill>
                  <a:schemeClr val="tx1"/>
                </a:solidFill>
              </a:rPr>
              <a:t>Budget  </a:t>
            </a:r>
            <a:endParaRPr lang="fr-FR" dirty="0">
              <a:solidFill>
                <a:schemeClr val="tx1"/>
              </a:solidFill>
            </a:endParaRPr>
          </a:p>
        </p:txBody>
      </p:sp>
      <p:sp>
        <p:nvSpPr>
          <p:cNvPr id="2" name="AutoShape 2" descr="Résultat de recherche d'images pour &quot;pierre feuille ciseaux&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 name="AutoShape 4" descr="Résultat de recherche d'images pour &quot;pierre feuille ciseaux&quo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7" name="Text Placeholder 2"/>
          <p:cNvSpPr txBox="1">
            <a:spLocks/>
          </p:cNvSpPr>
          <p:nvPr/>
        </p:nvSpPr>
        <p:spPr>
          <a:xfrm>
            <a:off x="323645" y="1752601"/>
            <a:ext cx="9295581" cy="4842729"/>
          </a:xfrm>
          <a:prstGeom prst="rect">
            <a:avLst/>
          </a:prstGeom>
        </p:spPr>
        <p:txBody>
          <a:bodyPr vert="horz" wrap="square" lIns="0" tIns="0" rIns="0" bIns="0" rtlCol="0">
            <a:normAutofit/>
          </a:bodyPr>
          <a:lstStyle>
            <a:lvl1pPr marL="347663" indent="-347663" algn="l" defTabSz="914363" rtl="0" eaLnBrk="1" latinLnBrk="0" hangingPunct="1">
              <a:lnSpc>
                <a:spcPct val="90000"/>
              </a:lnSpc>
              <a:spcBef>
                <a:spcPct val="20000"/>
              </a:spcBef>
              <a:buClr>
                <a:schemeClr val="accent1"/>
              </a:buClr>
              <a:buSzPct val="100000"/>
              <a:buFontTx/>
              <a:buBlip>
                <a:blip r:embed="rId3"/>
              </a:buBlip>
              <a:defRPr sz="3200" kern="1200" spc="-150">
                <a:solidFill>
                  <a:srgbClr val="000000"/>
                </a:solidFill>
                <a:latin typeface="Segoe Light" pitchFamily="34" charset="0"/>
                <a:ea typeface="+mn-ea"/>
                <a:cs typeface="+mn-cs"/>
              </a:defRPr>
            </a:lvl1pPr>
            <a:lvl2pPr marL="744538" indent="-284163"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2pPr>
            <a:lvl3pPr marL="1143000" indent="-287338"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3pPr>
            <a:lvl4pPr marL="1490663" indent="-231775"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4pPr>
            <a:lvl5pPr marL="1828800" indent="-223838"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fr-FR" dirty="0" smtClean="0"/>
              <a:t>Drone : 120€</a:t>
            </a:r>
          </a:p>
          <a:p>
            <a:pPr>
              <a:buFont typeface="Arial" panose="020B0604020202020204" pitchFamily="34" charset="0"/>
              <a:buChar char="•"/>
            </a:pPr>
            <a:r>
              <a:rPr lang="fr-FR" dirty="0"/>
              <a:t>Carte STM32 </a:t>
            </a:r>
            <a:r>
              <a:rPr lang="fr-FR" dirty="0" smtClean="0"/>
              <a:t>NUCLEO-F411RE : 11€ </a:t>
            </a:r>
          </a:p>
          <a:p>
            <a:pPr>
              <a:buFont typeface="Arial" panose="020B0604020202020204" pitchFamily="34" charset="0"/>
              <a:buChar char="•"/>
            </a:pPr>
            <a:r>
              <a:rPr lang="fr-FR" dirty="0" smtClean="0"/>
              <a:t>Rechargement batterie : 112€ </a:t>
            </a:r>
            <a:endParaRPr lang="fr-FR" sz="6000" dirty="0" smtClean="0">
              <a:solidFill>
                <a:schemeClr val="accent1">
                  <a:lumMod val="75000"/>
                </a:schemeClr>
              </a:solidFill>
            </a:endParaRPr>
          </a:p>
          <a:p>
            <a:pPr>
              <a:buFont typeface="Arial" panose="020B0604020202020204" pitchFamily="34" charset="0"/>
              <a:buChar char="•"/>
            </a:pPr>
            <a:endParaRPr lang="fr-FR" dirty="0" smtClean="0"/>
          </a:p>
          <a:p>
            <a:pPr>
              <a:buFont typeface="Arial" panose="020B0604020202020204" pitchFamily="34" charset="0"/>
              <a:buChar char="•"/>
            </a:pPr>
            <a:endParaRPr lang="fr-FR" dirty="0"/>
          </a:p>
          <a:p>
            <a:pPr marL="0" indent="0">
              <a:buNone/>
            </a:pPr>
            <a:endParaRPr lang="fr-FR" dirty="0"/>
          </a:p>
        </p:txBody>
      </p:sp>
      <p:sp>
        <p:nvSpPr>
          <p:cNvPr id="6" name="Rectangle 5"/>
          <p:cNvSpPr/>
          <p:nvPr/>
        </p:nvSpPr>
        <p:spPr>
          <a:xfrm>
            <a:off x="9373719" y="6502736"/>
            <a:ext cx="774571" cy="369332"/>
          </a:xfrm>
          <a:prstGeom prst="rect">
            <a:avLst/>
          </a:prstGeom>
        </p:spPr>
        <p:txBody>
          <a:bodyPr wrap="none">
            <a:spAutoFit/>
          </a:bodyPr>
          <a:lstStyle/>
          <a:p>
            <a:r>
              <a:rPr lang="fr-FR" dirty="0" smtClean="0">
                <a:gradFill flip="none" rotWithShape="1">
                  <a:gsLst>
                    <a:gs pos="0">
                      <a:schemeClr val="tx1"/>
                    </a:gs>
                    <a:gs pos="86000">
                      <a:schemeClr val="tx1"/>
                    </a:gs>
                  </a:gsLst>
                  <a:lin ang="5400000" scaled="0"/>
                  <a:tileRect/>
                </a:gradFill>
              </a:rPr>
              <a:t>12</a:t>
            </a:r>
            <a:r>
              <a:rPr lang="fr-FR" dirty="0" smtClean="0">
                <a:gradFill flip="none" rotWithShape="1">
                  <a:gsLst>
                    <a:gs pos="0">
                      <a:schemeClr val="tx1"/>
                    </a:gs>
                    <a:gs pos="86000">
                      <a:schemeClr val="tx1"/>
                    </a:gs>
                  </a:gsLst>
                  <a:lin ang="5400000" scaled="0"/>
                  <a:tileRect/>
                </a:gradFill>
              </a:rPr>
              <a:t>/14</a:t>
            </a:r>
            <a:endParaRPr lang="fr-FR" dirty="0"/>
          </a:p>
        </p:txBody>
      </p:sp>
    </p:spTree>
    <p:extLst>
      <p:ext uri="{BB962C8B-B14F-4D97-AF65-F5344CB8AC3E}">
        <p14:creationId xmlns:p14="http://schemas.microsoft.com/office/powerpoint/2010/main" val="225289964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anim calcmode="lin" valueType="num">
                                      <p:cBhvr additive="base">
                                        <p:cTn id="11" dur="500" fill="hold"/>
                                        <p:tgtEl>
                                          <p:spTgt spid="7">
                                            <p:txEl>
                                              <p:pRg st="2" end="2"/>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7">
                                            <p:txEl>
                                              <p:pRg st="2" end="2"/>
                                            </p:txEl>
                                          </p:spTgt>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7">
                                            <p:txEl>
                                              <p:pRg st="0" end="0"/>
                                            </p:txEl>
                                          </p:spTgt>
                                        </p:tgtEl>
                                        <p:attrNameLst>
                                          <p:attrName>style.visibility</p:attrName>
                                        </p:attrNameLst>
                                      </p:cBhvr>
                                      <p:to>
                                        <p:strVal val="visible"/>
                                      </p:to>
                                    </p:set>
                                    <p:anim calcmode="lin" valueType="num">
                                      <p:cBhvr additive="base">
                                        <p:cTn id="16" dur="500" fill="hold"/>
                                        <p:tgtEl>
                                          <p:spTgt spid="7">
                                            <p:txEl>
                                              <p:pRg st="0" end="0"/>
                                            </p:tx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7">
                                            <p:txEl>
                                              <p:pRg st="0" end="0"/>
                                            </p:txEl>
                                          </p:spTgt>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2" fill="hold" nodeType="after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anim calcmode="lin" valueType="num">
                                      <p:cBhvr additive="base">
                                        <p:cTn id="21" dur="500" fill="hold"/>
                                        <p:tgtEl>
                                          <p:spTgt spid="7">
                                            <p:txEl>
                                              <p:pRg st="1" end="1"/>
                                            </p:txEl>
                                          </p:spTgt>
                                        </p:tgtEl>
                                        <p:attrNameLst>
                                          <p:attrName>ppt_x</p:attrName>
                                        </p:attrNameLst>
                                      </p:cBhvr>
                                      <p:tavLst>
                                        <p:tav tm="0">
                                          <p:val>
                                            <p:strVal val="1+#ppt_w/2"/>
                                          </p:val>
                                        </p:tav>
                                        <p:tav tm="100000">
                                          <p:val>
                                            <p:strVal val="#ppt_x"/>
                                          </p:val>
                                        </p:tav>
                                      </p:tavLst>
                                    </p:anim>
                                    <p:anim calcmode="lin" valueType="num">
                                      <p:cBhvr additive="base">
                                        <p:cTn id="22" dur="500" fill="hold"/>
                                        <p:tgtEl>
                                          <p:spTgt spid="7">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1303" y="431801"/>
            <a:ext cx="9155318" cy="830997"/>
          </a:xfrm>
        </p:spPr>
        <p:txBody>
          <a:bodyPr/>
          <a:lstStyle/>
          <a:p>
            <a:pPr algn="ctr"/>
            <a:r>
              <a:rPr lang="en-US" dirty="0" smtClean="0"/>
              <a:t>Conclusion</a:t>
            </a:r>
            <a:endParaRPr lang="en-US" sz="3600" dirty="0">
              <a:gradFill flip="none" rotWithShape="1">
                <a:gsLst>
                  <a:gs pos="0">
                    <a:schemeClr val="tx1"/>
                  </a:gs>
                  <a:gs pos="86000">
                    <a:schemeClr val="tx1"/>
                  </a:gs>
                </a:gsLst>
                <a:lin ang="5400000" scaled="0"/>
                <a:tileRect/>
              </a:gradFill>
            </a:endParaRPr>
          </a:p>
        </p:txBody>
      </p:sp>
      <p:sp>
        <p:nvSpPr>
          <p:cNvPr id="3" name="Text Placeholder 2"/>
          <p:cNvSpPr>
            <a:spLocks noGrp="1"/>
          </p:cNvSpPr>
          <p:nvPr>
            <p:ph idx="1"/>
          </p:nvPr>
        </p:nvSpPr>
        <p:spPr>
          <a:xfrm>
            <a:off x="323645" y="1600201"/>
            <a:ext cx="9248471" cy="4657726"/>
          </a:xfrm>
        </p:spPr>
        <p:txBody>
          <a:bodyPr>
            <a:normAutofit/>
          </a:bodyPr>
          <a:lstStyle/>
          <a:p>
            <a:endParaRPr lang="en-US" dirty="0" smtClean="0"/>
          </a:p>
          <a:p>
            <a:pPr lvl="1"/>
            <a:endParaRPr lang="en-US" dirty="0" smtClean="0"/>
          </a:p>
          <a:p>
            <a:endParaRPr lang="en-US" dirty="0" smtClean="0"/>
          </a:p>
          <a:p>
            <a:endParaRPr lang="en-US" dirty="0" smtClean="0"/>
          </a:p>
        </p:txBody>
      </p:sp>
      <p:sp>
        <p:nvSpPr>
          <p:cNvPr id="4" name="Text Placeholder 2"/>
          <p:cNvSpPr txBox="1">
            <a:spLocks/>
          </p:cNvSpPr>
          <p:nvPr/>
        </p:nvSpPr>
        <p:spPr>
          <a:xfrm>
            <a:off x="416798" y="1905001"/>
            <a:ext cx="9155318" cy="4352925"/>
          </a:xfrm>
          <a:prstGeom prst="rect">
            <a:avLst/>
          </a:prstGeom>
        </p:spPr>
        <p:txBody>
          <a:bodyPr vert="horz" wrap="square" lIns="0" tIns="0" rIns="0" bIns="0" rtlCol="0">
            <a:normAutofit/>
          </a:bodyPr>
          <a:lstStyle>
            <a:lvl1pPr marL="347663" indent="-347663" algn="l" defTabSz="914363" rtl="0" eaLnBrk="1" latinLnBrk="0" hangingPunct="1">
              <a:lnSpc>
                <a:spcPct val="90000"/>
              </a:lnSpc>
              <a:spcBef>
                <a:spcPct val="20000"/>
              </a:spcBef>
              <a:buClr>
                <a:schemeClr val="accent1"/>
              </a:buClr>
              <a:buSzPct val="100000"/>
              <a:buFontTx/>
              <a:buBlip>
                <a:blip r:embed="rId3"/>
              </a:buBlip>
              <a:defRPr sz="3200" kern="1200" spc="-150">
                <a:solidFill>
                  <a:srgbClr val="000000"/>
                </a:solidFill>
                <a:latin typeface="Segoe Light" pitchFamily="34" charset="0"/>
                <a:ea typeface="+mn-ea"/>
                <a:cs typeface="+mn-cs"/>
              </a:defRPr>
            </a:lvl1pPr>
            <a:lvl2pPr marL="744538" indent="-284163"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2pPr>
            <a:lvl3pPr marL="1143000" indent="-287338"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3pPr>
            <a:lvl4pPr marL="1490663" indent="-231775"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4pPr>
            <a:lvl5pPr marL="1828800" indent="-223838"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mtClean="0"/>
          </a:p>
          <a:p>
            <a:pPr lvl="1"/>
            <a:endParaRPr lang="en-US" smtClean="0"/>
          </a:p>
          <a:p>
            <a:endParaRPr lang="en-US" smtClean="0"/>
          </a:p>
          <a:p>
            <a:endParaRPr lang="en-US" dirty="0" smtClean="0"/>
          </a:p>
        </p:txBody>
      </p:sp>
      <p:sp>
        <p:nvSpPr>
          <p:cNvPr id="10" name="Text Placeholder 2"/>
          <p:cNvSpPr txBox="1">
            <a:spLocks/>
          </p:cNvSpPr>
          <p:nvPr/>
        </p:nvSpPr>
        <p:spPr>
          <a:xfrm>
            <a:off x="323645" y="1752601"/>
            <a:ext cx="9295581" cy="4842729"/>
          </a:xfrm>
          <a:prstGeom prst="rect">
            <a:avLst/>
          </a:prstGeom>
        </p:spPr>
        <p:txBody>
          <a:bodyPr vert="horz" wrap="square" lIns="0" tIns="0" rIns="0" bIns="0" rtlCol="0">
            <a:normAutofit/>
          </a:bodyPr>
          <a:lstStyle>
            <a:lvl1pPr marL="347663" indent="-347663" algn="l" defTabSz="914363" rtl="0" eaLnBrk="1" latinLnBrk="0" hangingPunct="1">
              <a:lnSpc>
                <a:spcPct val="90000"/>
              </a:lnSpc>
              <a:spcBef>
                <a:spcPct val="20000"/>
              </a:spcBef>
              <a:buClr>
                <a:schemeClr val="accent1"/>
              </a:buClr>
              <a:buSzPct val="100000"/>
              <a:buFontTx/>
              <a:buBlip>
                <a:blip r:embed="rId3"/>
              </a:buBlip>
              <a:defRPr sz="3200" kern="1200" spc="-150">
                <a:solidFill>
                  <a:srgbClr val="000000"/>
                </a:solidFill>
                <a:latin typeface="Segoe Light" pitchFamily="34" charset="0"/>
                <a:ea typeface="+mn-ea"/>
                <a:cs typeface="+mn-cs"/>
              </a:defRPr>
            </a:lvl1pPr>
            <a:lvl2pPr marL="744538" indent="-284163"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2pPr>
            <a:lvl3pPr marL="1143000" indent="-287338"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3pPr>
            <a:lvl4pPr marL="1490663" indent="-231775"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4pPr>
            <a:lvl5pPr marL="1828800" indent="-223838"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fr-FR" dirty="0" smtClean="0"/>
              <a:t>Apparence trompeuse au niveau difficulté</a:t>
            </a:r>
          </a:p>
          <a:p>
            <a:pPr>
              <a:buFont typeface="Arial" panose="020B0604020202020204" pitchFamily="34" charset="0"/>
              <a:buChar char="•"/>
            </a:pPr>
            <a:r>
              <a:rPr lang="fr-FR" dirty="0" smtClean="0"/>
              <a:t>Nous respectons les délais.</a:t>
            </a:r>
          </a:p>
          <a:p>
            <a:pPr>
              <a:buFont typeface="Arial" panose="020B0604020202020204" pitchFamily="34" charset="0"/>
              <a:buChar char="•"/>
            </a:pPr>
            <a:r>
              <a:rPr lang="fr-FR" dirty="0" smtClean="0"/>
              <a:t>Les problèmes sont bien </a:t>
            </a:r>
            <a:r>
              <a:rPr lang="fr-FR" dirty="0"/>
              <a:t>c</a:t>
            </a:r>
            <a:r>
              <a:rPr lang="fr-FR" dirty="0" smtClean="0"/>
              <a:t>ernés.</a:t>
            </a:r>
          </a:p>
          <a:p>
            <a:pPr>
              <a:buFont typeface="Arial" panose="020B0604020202020204" pitchFamily="34" charset="0"/>
              <a:buChar char="•"/>
            </a:pPr>
            <a:r>
              <a:rPr lang="fr-FR" dirty="0" smtClean="0"/>
              <a:t>2 critères du cahier des charges déjà respectés.</a:t>
            </a:r>
          </a:p>
          <a:p>
            <a:pPr>
              <a:buFont typeface="Arial" panose="020B0604020202020204" pitchFamily="34" charset="0"/>
              <a:buChar char="•"/>
            </a:pPr>
            <a:endParaRPr lang="fr-FR" dirty="0" smtClean="0"/>
          </a:p>
          <a:p>
            <a:pPr>
              <a:buFont typeface="Arial" panose="020B0604020202020204" pitchFamily="34" charset="0"/>
              <a:buChar char="•"/>
            </a:pPr>
            <a:endParaRPr lang="fr-FR" dirty="0"/>
          </a:p>
          <a:p>
            <a:pPr marL="0" indent="0">
              <a:buNone/>
            </a:pPr>
            <a:endParaRPr lang="fr-FR" dirty="0"/>
          </a:p>
        </p:txBody>
      </p:sp>
      <p:sp>
        <p:nvSpPr>
          <p:cNvPr id="6" name="Rectangle 5"/>
          <p:cNvSpPr/>
          <p:nvPr/>
        </p:nvSpPr>
        <p:spPr>
          <a:xfrm>
            <a:off x="9373719" y="6502736"/>
            <a:ext cx="774571" cy="369332"/>
          </a:xfrm>
          <a:prstGeom prst="rect">
            <a:avLst/>
          </a:prstGeom>
        </p:spPr>
        <p:txBody>
          <a:bodyPr wrap="none">
            <a:spAutoFit/>
          </a:bodyPr>
          <a:lstStyle/>
          <a:p>
            <a:r>
              <a:rPr lang="fr-FR" dirty="0" smtClean="0">
                <a:gradFill flip="none" rotWithShape="1">
                  <a:gsLst>
                    <a:gs pos="0">
                      <a:schemeClr val="tx1"/>
                    </a:gs>
                    <a:gs pos="86000">
                      <a:schemeClr val="tx1"/>
                    </a:gs>
                  </a:gsLst>
                  <a:lin ang="5400000" scaled="0"/>
                  <a:tileRect/>
                </a:gradFill>
              </a:rPr>
              <a:t>13</a:t>
            </a:r>
            <a:r>
              <a:rPr lang="fr-FR" dirty="0" smtClean="0">
                <a:gradFill flip="none" rotWithShape="1">
                  <a:gsLst>
                    <a:gs pos="0">
                      <a:schemeClr val="tx1"/>
                    </a:gs>
                    <a:gs pos="86000">
                      <a:schemeClr val="tx1"/>
                    </a:gs>
                  </a:gsLst>
                  <a:lin ang="5400000" scaled="0"/>
                  <a:tileRect/>
                </a:gradFill>
              </a:rPr>
              <a:t>/14</a:t>
            </a:r>
            <a:endParaRPr lang="fr-FR" dirty="0"/>
          </a:p>
        </p:txBody>
      </p:sp>
    </p:spTree>
    <p:extLst>
      <p:ext uri="{BB962C8B-B14F-4D97-AF65-F5344CB8AC3E}">
        <p14:creationId xmlns:p14="http://schemas.microsoft.com/office/powerpoint/2010/main" val="28737705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 calcmode="lin" valueType="num">
                                      <p:cBhvr additive="base">
                                        <p:cTn id="12" dur="500" fill="hold"/>
                                        <p:tgtEl>
                                          <p:spTgt spid="10">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10">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 calcmode="lin" valueType="num">
                                      <p:cBhvr additive="base">
                                        <p:cTn id="17" dur="500" fill="hold"/>
                                        <p:tgtEl>
                                          <p:spTgt spid="10">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0">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 calcmode="lin" valueType="num">
                                      <p:cBhvr additive="base">
                                        <p:cTn id="22" dur="500" fill="hold"/>
                                        <p:tgtEl>
                                          <p:spTgt spid="10">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0">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txBox="1">
            <a:spLocks/>
          </p:cNvSpPr>
          <p:nvPr/>
        </p:nvSpPr>
        <p:spPr>
          <a:xfrm>
            <a:off x="638541" y="424544"/>
            <a:ext cx="8732109" cy="1218795"/>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tabLst>
                <a:tab pos="1504361" algn="l"/>
              </a:tabLst>
              <a:defRPr lang="en-US" sz="6000" b="0" kern="1200" cap="none" spc="-150" baseline="0" dirty="0">
                <a:ln w="3175">
                  <a:noFill/>
                </a:ln>
                <a:solidFill>
                  <a:srgbClr val="000000"/>
                </a:solidFill>
                <a:effectLst/>
                <a:latin typeface="Segoe Light" pitchFamily="34" charset="0"/>
                <a:ea typeface="+mn-ea"/>
                <a:cs typeface="+mn-cs"/>
              </a:defRPr>
            </a:lvl1pPr>
          </a:lstStyle>
          <a:p>
            <a:r>
              <a:rPr lang="fr-FR" dirty="0" smtClean="0">
                <a:solidFill>
                  <a:schemeClr val="tx1"/>
                </a:solidFill>
                <a:cs typeface="Arial" charset="0"/>
              </a:rPr>
              <a:t>Merci pour votre Attention</a:t>
            </a:r>
            <a:endParaRPr lang="fr-FR" dirty="0">
              <a:solidFill>
                <a:schemeClr val="tx1"/>
              </a:solidFill>
            </a:endParaRPr>
          </a:p>
        </p:txBody>
      </p:sp>
      <p:pic>
        <p:nvPicPr>
          <p:cNvPr id="19458" name="Picture 2" descr="http://www.freshegg.com/blog/wp-content/uploads/2012/02/legal-question.jpg"/>
          <p:cNvPicPr>
            <a:picLocks noChangeAspect="1" noChangeArrowheads="1"/>
          </p:cNvPicPr>
          <p:nvPr/>
        </p:nvPicPr>
        <p:blipFill rotWithShape="1">
          <a:blip r:embed="rId3">
            <a:extLst>
              <a:ext uri="{28A0092B-C50C-407E-A947-70E740481C1C}">
                <a14:useLocalDpi xmlns:a14="http://schemas.microsoft.com/office/drawing/2010/main" val="0"/>
              </a:ext>
            </a:extLst>
          </a:blip>
          <a:srcRect t="-12424" r="13289" b="-12424"/>
          <a:stretch/>
        </p:blipFill>
        <p:spPr bwMode="auto">
          <a:xfrm>
            <a:off x="5762165" y="2537896"/>
            <a:ext cx="3303685" cy="3567500"/>
          </a:xfrm>
          <a:prstGeom prst="roundRect">
            <a:avLst>
              <a:gd name="adj" fmla="val 8594"/>
            </a:avLst>
          </a:prstGeom>
          <a:solidFill>
            <a:srgbClr val="FFFFFF">
              <a:shade val="85000"/>
            </a:srgbClr>
          </a:solidFill>
          <a:ln>
            <a:noFill/>
          </a:ln>
          <a:effectLst>
            <a:outerShdw blurRad="107950" dist="12700" dir="5400000" algn="ctr">
              <a:srgbClr val="000000"/>
            </a:outerShdw>
            <a:reflection blurRad="12700" stA="38000" endPos="28000" dist="50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a:extLst/>
        </p:spPr>
      </p:pic>
      <p:pic>
        <p:nvPicPr>
          <p:cNvPr id="8194" name="Picture 2" descr="G:\01-MobiLabUnity\00-Projet de Fin d'Etudes\!!!-RAPPORT\androidus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041" y="2520198"/>
            <a:ext cx="3303685" cy="3567500"/>
          </a:xfrm>
          <a:prstGeom prst="roundRect">
            <a:avLst>
              <a:gd name="adj" fmla="val 8594"/>
            </a:avLst>
          </a:prstGeom>
          <a:solidFill>
            <a:srgbClr val="FFFFFF">
              <a:shade val="85000"/>
            </a:srgbClr>
          </a:solidFill>
          <a:ln>
            <a:noFill/>
          </a:ln>
          <a:effectLst>
            <a:outerShdw blurRad="107950" dist="12700" dir="5400000" algn="ctr">
              <a:srgbClr val="000000"/>
            </a:outerShdw>
            <a:reflection blurRad="12700" stA="38000" endPos="28000" dist="50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a:extLst/>
        </p:spPr>
      </p:pic>
      <p:sp>
        <p:nvSpPr>
          <p:cNvPr id="2" name="AutoShape 2" descr="Résultat de recherche d'images pour &quot;pierre feuille ciseaux&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 name="AutoShape 4" descr="Résultat de recherche d'images pour &quot;pierre feuille ciseaux&quo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397229824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45" presetClass="entr" presetSubtype="0" fill="hold" nodeType="withEffect">
                                  <p:stCondLst>
                                    <p:cond delay="0"/>
                                  </p:stCondLst>
                                  <p:childTnLst>
                                    <p:set>
                                      <p:cBhvr>
                                        <p:cTn id="9" dur="1" fill="hold">
                                          <p:stCondLst>
                                            <p:cond delay="0"/>
                                          </p:stCondLst>
                                        </p:cTn>
                                        <p:tgtEl>
                                          <p:spTgt spid="8194"/>
                                        </p:tgtEl>
                                        <p:attrNameLst>
                                          <p:attrName>style.visibility</p:attrName>
                                        </p:attrNameLst>
                                      </p:cBhvr>
                                      <p:to>
                                        <p:strVal val="visible"/>
                                      </p:to>
                                    </p:set>
                                    <p:animEffect transition="in" filter="fade">
                                      <p:cBhvr>
                                        <p:cTn id="10" dur="500"/>
                                        <p:tgtEl>
                                          <p:spTgt spid="8194"/>
                                        </p:tgtEl>
                                      </p:cBhvr>
                                    </p:animEffect>
                                    <p:anim calcmode="lin" valueType="num">
                                      <p:cBhvr>
                                        <p:cTn id="11" dur="500" fill="hold"/>
                                        <p:tgtEl>
                                          <p:spTgt spid="8194"/>
                                        </p:tgtEl>
                                        <p:attrNameLst>
                                          <p:attrName>ppt_w</p:attrName>
                                        </p:attrNameLst>
                                      </p:cBhvr>
                                      <p:tavLst>
                                        <p:tav tm="0" fmla="#ppt_w*sin(2.5*pi*$)">
                                          <p:val>
                                            <p:fltVal val="0"/>
                                          </p:val>
                                        </p:tav>
                                        <p:tav tm="100000">
                                          <p:val>
                                            <p:fltVal val="1"/>
                                          </p:val>
                                        </p:tav>
                                      </p:tavLst>
                                    </p:anim>
                                    <p:anim calcmode="lin" valueType="num">
                                      <p:cBhvr>
                                        <p:cTn id="12" dur="500" fill="hold"/>
                                        <p:tgtEl>
                                          <p:spTgt spid="8194"/>
                                        </p:tgtEl>
                                        <p:attrNameLst>
                                          <p:attrName>ppt_h</p:attrName>
                                        </p:attrNameLst>
                                      </p:cBhvr>
                                      <p:tavLst>
                                        <p:tav tm="0">
                                          <p:val>
                                            <p:strVal val="#ppt_h"/>
                                          </p:val>
                                        </p:tav>
                                        <p:tav tm="100000">
                                          <p:val>
                                            <p:strVal val="#ppt_h"/>
                                          </p:val>
                                        </p:tav>
                                      </p:tavLst>
                                    </p:anim>
                                  </p:childTnLst>
                                </p:cTn>
                              </p:par>
                              <p:par>
                                <p:cTn id="13" presetID="45" presetClass="entr" presetSubtype="0" fill="hold" nodeType="withEffect">
                                  <p:stCondLst>
                                    <p:cond delay="0"/>
                                  </p:stCondLst>
                                  <p:childTnLst>
                                    <p:set>
                                      <p:cBhvr>
                                        <p:cTn id="14" dur="1" fill="hold">
                                          <p:stCondLst>
                                            <p:cond delay="0"/>
                                          </p:stCondLst>
                                        </p:cTn>
                                        <p:tgtEl>
                                          <p:spTgt spid="19458"/>
                                        </p:tgtEl>
                                        <p:attrNameLst>
                                          <p:attrName>style.visibility</p:attrName>
                                        </p:attrNameLst>
                                      </p:cBhvr>
                                      <p:to>
                                        <p:strVal val="visible"/>
                                      </p:to>
                                    </p:set>
                                    <p:animEffect transition="in" filter="fade">
                                      <p:cBhvr>
                                        <p:cTn id="15" dur="500"/>
                                        <p:tgtEl>
                                          <p:spTgt spid="19458"/>
                                        </p:tgtEl>
                                      </p:cBhvr>
                                    </p:animEffect>
                                    <p:anim calcmode="lin" valueType="num">
                                      <p:cBhvr>
                                        <p:cTn id="16" dur="500" fill="hold"/>
                                        <p:tgtEl>
                                          <p:spTgt spid="19458"/>
                                        </p:tgtEl>
                                        <p:attrNameLst>
                                          <p:attrName>ppt_w</p:attrName>
                                        </p:attrNameLst>
                                      </p:cBhvr>
                                      <p:tavLst>
                                        <p:tav tm="0" fmla="#ppt_w*sin(2.5*pi*$)">
                                          <p:val>
                                            <p:fltVal val="0"/>
                                          </p:val>
                                        </p:tav>
                                        <p:tav tm="100000">
                                          <p:val>
                                            <p:fltVal val="1"/>
                                          </p:val>
                                        </p:tav>
                                      </p:tavLst>
                                    </p:anim>
                                    <p:anim calcmode="lin" valueType="num">
                                      <p:cBhvr>
                                        <p:cTn id="17" dur="500" fill="hold"/>
                                        <p:tgtEl>
                                          <p:spTgt spid="1945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texte 3"/>
          <p:cNvSpPr>
            <a:spLocks noGrp="1"/>
          </p:cNvSpPr>
          <p:nvPr>
            <p:ph type="body" sz="quarter" idx="10"/>
          </p:nvPr>
        </p:nvSpPr>
        <p:spPr/>
        <p:txBody>
          <a:bodyPr/>
          <a:lstStyle/>
          <a:p>
            <a:r>
              <a:rPr lang="fr-FR" dirty="0" smtClean="0"/>
              <a:t>Les remarques :</a:t>
            </a:r>
          </a:p>
          <a:p>
            <a:r>
              <a:rPr lang="fr-FR" sz="2000" dirty="0" smtClean="0"/>
              <a:t>Plus de physique sur l’induction :</a:t>
            </a:r>
          </a:p>
          <a:p>
            <a:r>
              <a:rPr lang="fr-FR" sz="2000" dirty="0" smtClean="0"/>
              <a:t>Avec contact / sans contact.  Limiter le contact . Entrefer? Non</a:t>
            </a:r>
          </a:p>
          <a:p>
            <a:r>
              <a:rPr lang="fr-FR" sz="2000" dirty="0" smtClean="0"/>
              <a:t>Photo des charges repartie pour le drone.</a:t>
            </a:r>
          </a:p>
          <a:p>
            <a:endParaRPr lang="fr-FR" sz="2000" dirty="0" smtClean="0"/>
          </a:p>
          <a:p>
            <a:endParaRPr lang="fr-FR" sz="2000" dirty="0"/>
          </a:p>
        </p:txBody>
      </p:sp>
    </p:spTree>
    <p:extLst>
      <p:ext uri="{BB962C8B-B14F-4D97-AF65-F5344CB8AC3E}">
        <p14:creationId xmlns:p14="http://schemas.microsoft.com/office/powerpoint/2010/main" val="217831465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1303" y="431801"/>
            <a:ext cx="9155318" cy="830997"/>
          </a:xfrm>
        </p:spPr>
        <p:txBody>
          <a:bodyPr/>
          <a:lstStyle/>
          <a:p>
            <a:r>
              <a:rPr lang="en-US" dirty="0" smtClean="0"/>
              <a:t>Plan</a:t>
            </a:r>
            <a:endParaRPr lang="en-US" sz="3600" dirty="0">
              <a:gradFill flip="none" rotWithShape="1">
                <a:gsLst>
                  <a:gs pos="0">
                    <a:schemeClr val="tx1"/>
                  </a:gs>
                  <a:gs pos="86000">
                    <a:schemeClr val="tx1"/>
                  </a:gs>
                </a:gsLst>
                <a:lin ang="5400000" scaled="0"/>
                <a:tileRect/>
              </a:gradFill>
            </a:endParaRPr>
          </a:p>
        </p:txBody>
      </p:sp>
      <p:sp>
        <p:nvSpPr>
          <p:cNvPr id="7" name="Freeform 6"/>
          <p:cNvSpPr/>
          <p:nvPr/>
        </p:nvSpPr>
        <p:spPr>
          <a:xfrm>
            <a:off x="-30480" y="1268760"/>
            <a:ext cx="4419600" cy="5589239"/>
          </a:xfrm>
          <a:custGeom>
            <a:avLst/>
            <a:gdLst>
              <a:gd name="connsiteX0" fmla="*/ 10391 w 5552210"/>
              <a:gd name="connsiteY0" fmla="*/ 0 h 7602682"/>
              <a:gd name="connsiteX1" fmla="*/ 72736 w 5552210"/>
              <a:gd name="connsiteY1" fmla="*/ 51955 h 7602682"/>
              <a:gd name="connsiteX2" fmla="*/ 3574473 w 5552210"/>
              <a:gd name="connsiteY2" fmla="*/ 2545773 h 7602682"/>
              <a:gd name="connsiteX3" fmla="*/ 4956464 w 5552210"/>
              <a:gd name="connsiteY3" fmla="*/ 6878782 h 7602682"/>
              <a:gd name="connsiteX4" fmla="*/ 0 w 5552210"/>
              <a:gd name="connsiteY4" fmla="*/ 6889173 h 7602682"/>
              <a:gd name="connsiteX0" fmla="*/ 10391 w 5552210"/>
              <a:gd name="connsiteY0" fmla="*/ 0 h 7602682"/>
              <a:gd name="connsiteX1" fmla="*/ 72736 w 5552210"/>
              <a:gd name="connsiteY1" fmla="*/ 51955 h 7602682"/>
              <a:gd name="connsiteX2" fmla="*/ 3574473 w 5552210"/>
              <a:gd name="connsiteY2" fmla="*/ 2545773 h 7602682"/>
              <a:gd name="connsiteX3" fmla="*/ 4956464 w 5552210"/>
              <a:gd name="connsiteY3" fmla="*/ 6878782 h 7602682"/>
              <a:gd name="connsiteX4" fmla="*/ 0 w 5552210"/>
              <a:gd name="connsiteY4" fmla="*/ 6889173 h 7602682"/>
              <a:gd name="connsiteX0" fmla="*/ 10391 w 5552210"/>
              <a:gd name="connsiteY0" fmla="*/ 0 h 7602682"/>
              <a:gd name="connsiteX1" fmla="*/ 72736 w 5552210"/>
              <a:gd name="connsiteY1" fmla="*/ 51955 h 7602682"/>
              <a:gd name="connsiteX2" fmla="*/ 3574473 w 5552210"/>
              <a:gd name="connsiteY2" fmla="*/ 2545773 h 7602682"/>
              <a:gd name="connsiteX3" fmla="*/ 4956464 w 5552210"/>
              <a:gd name="connsiteY3" fmla="*/ 6878782 h 7602682"/>
              <a:gd name="connsiteX4" fmla="*/ 0 w 5552210"/>
              <a:gd name="connsiteY4" fmla="*/ 6889173 h 7602682"/>
              <a:gd name="connsiteX0" fmla="*/ 10391 w 5552210"/>
              <a:gd name="connsiteY0" fmla="*/ 0 h 7602682"/>
              <a:gd name="connsiteX1" fmla="*/ 72736 w 5552210"/>
              <a:gd name="connsiteY1" fmla="*/ 51955 h 7602682"/>
              <a:gd name="connsiteX2" fmla="*/ 3574473 w 5552210"/>
              <a:gd name="connsiteY2" fmla="*/ 2545773 h 7602682"/>
              <a:gd name="connsiteX3" fmla="*/ 4956464 w 5552210"/>
              <a:gd name="connsiteY3" fmla="*/ 6878782 h 7602682"/>
              <a:gd name="connsiteX4" fmla="*/ 0 w 5552210"/>
              <a:gd name="connsiteY4" fmla="*/ 6889173 h 7602682"/>
              <a:gd name="connsiteX5" fmla="*/ 10391 w 5552210"/>
              <a:gd name="connsiteY5" fmla="*/ 0 h 7602682"/>
              <a:gd name="connsiteX0" fmla="*/ 10391 w 5552210"/>
              <a:gd name="connsiteY0" fmla="*/ 0 h 6889173"/>
              <a:gd name="connsiteX1" fmla="*/ 72736 w 5552210"/>
              <a:gd name="connsiteY1" fmla="*/ 51955 h 6889173"/>
              <a:gd name="connsiteX2" fmla="*/ 3574473 w 5552210"/>
              <a:gd name="connsiteY2" fmla="*/ 2545773 h 6889173"/>
              <a:gd name="connsiteX3" fmla="*/ 4956464 w 5552210"/>
              <a:gd name="connsiteY3" fmla="*/ 6878782 h 6889173"/>
              <a:gd name="connsiteX4" fmla="*/ 0 w 5552210"/>
              <a:gd name="connsiteY4" fmla="*/ 6889173 h 6889173"/>
              <a:gd name="connsiteX5" fmla="*/ 10391 w 5552210"/>
              <a:gd name="connsiteY5" fmla="*/ 0 h 6889173"/>
              <a:gd name="connsiteX0" fmla="*/ 10391 w 4968587"/>
              <a:gd name="connsiteY0" fmla="*/ 0 h 6889173"/>
              <a:gd name="connsiteX1" fmla="*/ 72736 w 4968587"/>
              <a:gd name="connsiteY1" fmla="*/ 51955 h 6889173"/>
              <a:gd name="connsiteX2" fmla="*/ 4956464 w 4968587"/>
              <a:gd name="connsiteY2" fmla="*/ 6878782 h 6889173"/>
              <a:gd name="connsiteX3" fmla="*/ 0 w 4968587"/>
              <a:gd name="connsiteY3" fmla="*/ 6889173 h 6889173"/>
              <a:gd name="connsiteX4" fmla="*/ 10391 w 4968587"/>
              <a:gd name="connsiteY4" fmla="*/ 0 h 6889173"/>
              <a:gd name="connsiteX0" fmla="*/ 10391 w 4956464"/>
              <a:gd name="connsiteY0" fmla="*/ 0 h 6889173"/>
              <a:gd name="connsiteX1" fmla="*/ 4956464 w 4956464"/>
              <a:gd name="connsiteY1" fmla="*/ 6878782 h 6889173"/>
              <a:gd name="connsiteX2" fmla="*/ 0 w 4956464"/>
              <a:gd name="connsiteY2" fmla="*/ 6889173 h 6889173"/>
              <a:gd name="connsiteX3" fmla="*/ 10391 w 4956464"/>
              <a:gd name="connsiteY3" fmla="*/ 0 h 6889173"/>
              <a:gd name="connsiteX0" fmla="*/ 10391 w 4956464"/>
              <a:gd name="connsiteY0" fmla="*/ 0 h 6889173"/>
              <a:gd name="connsiteX1" fmla="*/ 4956464 w 4956464"/>
              <a:gd name="connsiteY1" fmla="*/ 6878782 h 6889173"/>
              <a:gd name="connsiteX2" fmla="*/ 0 w 4956464"/>
              <a:gd name="connsiteY2" fmla="*/ 6889173 h 6889173"/>
              <a:gd name="connsiteX3" fmla="*/ 10391 w 4956464"/>
              <a:gd name="connsiteY3" fmla="*/ 0 h 6889173"/>
              <a:gd name="connsiteX0" fmla="*/ 10391 w 4956464"/>
              <a:gd name="connsiteY0" fmla="*/ 0 h 6889173"/>
              <a:gd name="connsiteX1" fmla="*/ 4956464 w 4956464"/>
              <a:gd name="connsiteY1" fmla="*/ 6878782 h 6889173"/>
              <a:gd name="connsiteX2" fmla="*/ 0 w 4956464"/>
              <a:gd name="connsiteY2" fmla="*/ 6889173 h 6889173"/>
              <a:gd name="connsiteX3" fmla="*/ 10391 w 4956464"/>
              <a:gd name="connsiteY3" fmla="*/ 0 h 6889173"/>
              <a:gd name="connsiteX0" fmla="*/ 10391 w 4956464"/>
              <a:gd name="connsiteY0" fmla="*/ 0 h 6889173"/>
              <a:gd name="connsiteX1" fmla="*/ 4956464 w 4956464"/>
              <a:gd name="connsiteY1" fmla="*/ 6878782 h 6889173"/>
              <a:gd name="connsiteX2" fmla="*/ 0 w 4956464"/>
              <a:gd name="connsiteY2" fmla="*/ 6889173 h 6889173"/>
              <a:gd name="connsiteX3" fmla="*/ 10391 w 4956464"/>
              <a:gd name="connsiteY3" fmla="*/ 0 h 6889173"/>
              <a:gd name="connsiteX0" fmla="*/ 10391 w 4956464"/>
              <a:gd name="connsiteY0" fmla="*/ 0 h 6889173"/>
              <a:gd name="connsiteX1" fmla="*/ 4956464 w 4956464"/>
              <a:gd name="connsiteY1" fmla="*/ 6878782 h 6889173"/>
              <a:gd name="connsiteX2" fmla="*/ 0 w 4956464"/>
              <a:gd name="connsiteY2" fmla="*/ 6889173 h 6889173"/>
              <a:gd name="connsiteX3" fmla="*/ 10391 w 4956464"/>
              <a:gd name="connsiteY3" fmla="*/ 0 h 6889173"/>
            </a:gdLst>
            <a:ahLst/>
            <a:cxnLst>
              <a:cxn ang="0">
                <a:pos x="connsiteX0" y="connsiteY0"/>
              </a:cxn>
              <a:cxn ang="0">
                <a:pos x="connsiteX1" y="connsiteY1"/>
              </a:cxn>
              <a:cxn ang="0">
                <a:pos x="connsiteX2" y="connsiteY2"/>
              </a:cxn>
              <a:cxn ang="0">
                <a:pos x="connsiteX3" y="connsiteY3"/>
              </a:cxn>
            </a:cxnLst>
            <a:rect l="l" t="t" r="r" b="b"/>
            <a:pathLst>
              <a:path w="4956464" h="6889173">
                <a:moveTo>
                  <a:pt x="10391" y="0"/>
                </a:moveTo>
                <a:cubicBezTo>
                  <a:pt x="3352800" y="1236518"/>
                  <a:pt x="4426528" y="4305300"/>
                  <a:pt x="4956464" y="6878782"/>
                </a:cubicBezTo>
                <a:lnTo>
                  <a:pt x="0" y="6889173"/>
                </a:lnTo>
                <a:cubicBezTo>
                  <a:pt x="3464" y="4592782"/>
                  <a:pt x="6927" y="2296391"/>
                  <a:pt x="10391" y="0"/>
                </a:cubicBezTo>
                <a:close/>
              </a:path>
            </a:pathLst>
          </a:custGeom>
          <a:noFill/>
          <a:ln>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pic>
        <p:nvPicPr>
          <p:cNvPr id="9"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9806" y="1937838"/>
            <a:ext cx="1020947" cy="1020947"/>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10"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8058" y="2703403"/>
            <a:ext cx="952636" cy="1013629"/>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11"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15816" y="3717032"/>
            <a:ext cx="1056103" cy="936104"/>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pic>
        <p:nvPicPr>
          <p:cNvPr id="1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0791" y="5733257"/>
            <a:ext cx="1097280" cy="1008111"/>
          </a:xfrm>
          <a:prstGeom prst="ellipse">
            <a:avLst/>
          </a:prstGeom>
          <a:ln>
            <a:noFill/>
          </a:ln>
          <a:effectLst>
            <a:outerShdw blurRad="127000" dist="127000" dir="8460000" algn="ctr">
              <a:srgbClr val="000000">
                <a:alpha val="23000"/>
              </a:srgbClr>
            </a:outerShdw>
          </a:effectLst>
          <a:scene3d>
            <a:camera prst="orthographicFront">
              <a:rot lat="0" lon="0" rev="0"/>
            </a:camera>
            <a:lightRig rig="contrasting" dir="t">
              <a:rot lat="0" lon="0" rev="1500000"/>
            </a:lightRig>
          </a:scene3d>
          <a:sp3d prstMaterial="metal">
            <a:bevelT w="88900" h="88900"/>
          </a:sp3d>
        </p:spPr>
      </p:pic>
      <p:sp>
        <p:nvSpPr>
          <p:cNvPr id="14" name="TextBox 7"/>
          <p:cNvSpPr txBox="1"/>
          <p:nvPr/>
        </p:nvSpPr>
        <p:spPr>
          <a:xfrm flipH="1">
            <a:off x="1595614" y="1480200"/>
            <a:ext cx="5136625" cy="430887"/>
          </a:xfrm>
          <a:prstGeom prst="rect">
            <a:avLst/>
          </a:prstGeom>
          <a:noFill/>
        </p:spPr>
        <p:txBody>
          <a:bodyPr wrap="square" rtlCol="0">
            <a:spAutoFit/>
          </a:bodyPr>
          <a:lstStyle/>
          <a:p>
            <a:r>
              <a:rPr lang="en-US" sz="2200" dirty="0" err="1" smtClean="0">
                <a:latin typeface="Corbel" pitchFamily="34" charset="0"/>
              </a:rPr>
              <a:t>Objectifs</a:t>
            </a:r>
            <a:endParaRPr lang="en-US" sz="2200" dirty="0" smtClean="0">
              <a:latin typeface="Corbel" pitchFamily="34" charset="0"/>
            </a:endParaRPr>
          </a:p>
        </p:txBody>
      </p:sp>
      <p:sp>
        <p:nvSpPr>
          <p:cNvPr id="15" name="TextBox 7"/>
          <p:cNvSpPr txBox="1"/>
          <p:nvPr/>
        </p:nvSpPr>
        <p:spPr>
          <a:xfrm flipH="1">
            <a:off x="2550839" y="2128272"/>
            <a:ext cx="5331288" cy="430887"/>
          </a:xfrm>
          <a:prstGeom prst="rect">
            <a:avLst/>
          </a:prstGeom>
          <a:noFill/>
        </p:spPr>
        <p:txBody>
          <a:bodyPr wrap="square" rtlCol="0">
            <a:spAutoFit/>
          </a:bodyPr>
          <a:lstStyle/>
          <a:p>
            <a:r>
              <a:rPr lang="fr-FR" sz="2200" dirty="0" smtClean="0">
                <a:latin typeface="Corbel" pitchFamily="34" charset="0"/>
              </a:rPr>
              <a:t>Problématiques</a:t>
            </a:r>
            <a:endParaRPr lang="fr-FR" sz="2200" dirty="0">
              <a:latin typeface="Corbel" pitchFamily="34" charset="0"/>
            </a:endParaRPr>
          </a:p>
        </p:txBody>
      </p:sp>
      <p:sp>
        <p:nvSpPr>
          <p:cNvPr id="16" name="TextBox 7"/>
          <p:cNvSpPr txBox="1"/>
          <p:nvPr/>
        </p:nvSpPr>
        <p:spPr>
          <a:xfrm flipH="1">
            <a:off x="3467822" y="2848352"/>
            <a:ext cx="4818952" cy="769441"/>
          </a:xfrm>
          <a:prstGeom prst="rect">
            <a:avLst/>
          </a:prstGeom>
          <a:noFill/>
        </p:spPr>
        <p:txBody>
          <a:bodyPr wrap="square" rtlCol="0">
            <a:spAutoFit/>
          </a:bodyPr>
          <a:lstStyle/>
          <a:p>
            <a:r>
              <a:rPr lang="fr-FR" sz="2200" dirty="0" smtClean="0">
                <a:latin typeface="Corbel" pitchFamily="34" charset="0"/>
              </a:rPr>
              <a:t>Cahier des charges &amp; Organisation</a:t>
            </a:r>
          </a:p>
          <a:p>
            <a:endParaRPr lang="fr-FR" sz="2200" dirty="0">
              <a:latin typeface="Corbel" pitchFamily="34" charset="0"/>
            </a:endParaRPr>
          </a:p>
        </p:txBody>
      </p:sp>
      <p:sp>
        <p:nvSpPr>
          <p:cNvPr id="17" name="TextBox 7"/>
          <p:cNvSpPr txBox="1"/>
          <p:nvPr/>
        </p:nvSpPr>
        <p:spPr>
          <a:xfrm flipH="1">
            <a:off x="4135015" y="3784456"/>
            <a:ext cx="4151760" cy="430887"/>
          </a:xfrm>
          <a:prstGeom prst="rect">
            <a:avLst/>
          </a:prstGeom>
          <a:noFill/>
        </p:spPr>
        <p:txBody>
          <a:bodyPr wrap="square" rtlCol="0">
            <a:spAutoFit/>
          </a:bodyPr>
          <a:lstStyle/>
          <a:p>
            <a:r>
              <a:rPr lang="fr-FR" sz="2200" dirty="0" smtClean="0">
                <a:latin typeface="Corbel" pitchFamily="34" charset="0"/>
              </a:rPr>
              <a:t> Matériel à disposition</a:t>
            </a:r>
          </a:p>
        </p:txBody>
      </p:sp>
      <p:sp>
        <p:nvSpPr>
          <p:cNvPr id="18" name="TextBox 7"/>
          <p:cNvSpPr txBox="1"/>
          <p:nvPr/>
        </p:nvSpPr>
        <p:spPr>
          <a:xfrm flipH="1">
            <a:off x="4691957" y="4792568"/>
            <a:ext cx="4452042" cy="430887"/>
          </a:xfrm>
          <a:prstGeom prst="rect">
            <a:avLst/>
          </a:prstGeom>
          <a:noFill/>
        </p:spPr>
        <p:txBody>
          <a:bodyPr wrap="square" rtlCol="0">
            <a:spAutoFit/>
          </a:bodyPr>
          <a:lstStyle/>
          <a:p>
            <a:r>
              <a:rPr lang="fr-FR" sz="2200" dirty="0" smtClean="0">
                <a:latin typeface="Corbel" pitchFamily="34" charset="0"/>
              </a:rPr>
              <a:t>Réalisation &amp; avancement</a:t>
            </a:r>
            <a:endParaRPr lang="fr-FR" sz="2200" dirty="0">
              <a:latin typeface="Corbel" pitchFamily="34" charset="0"/>
            </a:endParaRPr>
          </a:p>
        </p:txBody>
      </p:sp>
      <p:sp>
        <p:nvSpPr>
          <p:cNvPr id="19" name="TextBox 7"/>
          <p:cNvSpPr txBox="1"/>
          <p:nvPr/>
        </p:nvSpPr>
        <p:spPr>
          <a:xfrm flipH="1">
            <a:off x="4979991" y="5889848"/>
            <a:ext cx="3840481" cy="430887"/>
          </a:xfrm>
          <a:prstGeom prst="rect">
            <a:avLst/>
          </a:prstGeom>
          <a:noFill/>
        </p:spPr>
        <p:txBody>
          <a:bodyPr wrap="square" rtlCol="0">
            <a:spAutoFit/>
          </a:bodyPr>
          <a:lstStyle/>
          <a:p>
            <a:r>
              <a:rPr lang="en-US" sz="2200" dirty="0" smtClean="0">
                <a:latin typeface="Corbel" pitchFamily="34" charset="0"/>
              </a:rPr>
              <a:t>Conclusion &amp; perspectives</a:t>
            </a:r>
            <a:endParaRPr lang="en-US" sz="2200" dirty="0">
              <a:latin typeface="Corbel" pitchFamily="34" charset="0"/>
            </a:endParaRPr>
          </a:p>
        </p:txBody>
      </p:sp>
      <p:pic>
        <p:nvPicPr>
          <p:cNvPr id="20" name="Picture 4" descr="http://www.intomobile.com/wp-content/uploads/2011/05/Android-Home.jpg"/>
          <p:cNvPicPr>
            <a:picLocks noChangeAspect="1" noChangeArrowheads="1"/>
          </p:cNvPicPr>
          <p:nvPr/>
        </p:nvPicPr>
        <p:blipFill rotWithShape="1">
          <a:blip r:embed="rId7">
            <a:extLst>
              <a:ext uri="{28A0092B-C50C-407E-A947-70E740481C1C}">
                <a14:useLocalDpi xmlns:a14="http://schemas.microsoft.com/office/drawing/2010/main" val="0"/>
              </a:ext>
            </a:extLst>
          </a:blip>
          <a:srcRect l="16568" r="16568"/>
          <a:stretch/>
        </p:blipFill>
        <p:spPr bwMode="auto">
          <a:xfrm>
            <a:off x="381101" y="1275492"/>
            <a:ext cx="1092594" cy="1068223"/>
          </a:xfrm>
          <a:prstGeom prst="roundRect">
            <a:avLst>
              <a:gd name="adj" fmla="val 50000"/>
            </a:avLst>
          </a:prstGeom>
          <a:solidFill>
            <a:srgbClr val="FFFFFF">
              <a:shade val="85000"/>
            </a:srgbClr>
          </a:solidFill>
          <a:ln>
            <a:noFill/>
          </a:ln>
          <a:effectLst>
            <a:reflection blurRad="12700" stA="38000" endPos="28000" dist="5000" dir="5400000" sy="-100000" algn="bl" rotWithShape="0"/>
          </a:effectLst>
          <a:extLst/>
        </p:spPr>
      </p:pic>
      <p:pic>
        <p:nvPicPr>
          <p:cNvPr id="21" name="Picture 2"/>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0" b="100000" l="0" r="100000"/>
                    </a14:imgEffect>
                  </a14:imgLayer>
                </a14:imgProps>
              </a:ext>
              <a:ext uri="{28A0092B-C50C-407E-A947-70E740481C1C}">
                <a14:useLocalDpi xmlns:a14="http://schemas.microsoft.com/office/drawing/2010/main" val="0"/>
              </a:ext>
            </a:extLst>
          </a:blip>
          <a:srcRect/>
          <a:stretch>
            <a:fillRect/>
          </a:stretch>
        </p:blipFill>
        <p:spPr bwMode="auto">
          <a:xfrm>
            <a:off x="3349227" y="4653136"/>
            <a:ext cx="1301986" cy="951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ectangle 21"/>
          <p:cNvSpPr/>
          <p:nvPr/>
        </p:nvSpPr>
        <p:spPr>
          <a:xfrm>
            <a:off x="9373719" y="6502736"/>
            <a:ext cx="649537" cy="369332"/>
          </a:xfrm>
          <a:prstGeom prst="rect">
            <a:avLst/>
          </a:prstGeom>
        </p:spPr>
        <p:txBody>
          <a:bodyPr wrap="none">
            <a:spAutoFit/>
          </a:bodyPr>
          <a:lstStyle/>
          <a:p>
            <a:r>
              <a:rPr lang="fr-FR" dirty="0" smtClean="0">
                <a:gradFill flip="none" rotWithShape="1">
                  <a:gsLst>
                    <a:gs pos="0">
                      <a:schemeClr val="tx1"/>
                    </a:gs>
                    <a:gs pos="86000">
                      <a:schemeClr val="tx1"/>
                    </a:gs>
                  </a:gsLst>
                  <a:lin ang="5400000" scaled="0"/>
                  <a:tileRect/>
                </a:gradFill>
              </a:rPr>
              <a:t>2/14</a:t>
            </a:r>
            <a:endParaRPr lang="fr-FR" dirty="0"/>
          </a:p>
        </p:txBody>
      </p:sp>
      <p:pic>
        <p:nvPicPr>
          <p:cNvPr id="23" name="Picture 2" descr="C:\Users\Tupac Amaru Shakur\Desktop\index.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0938" y="-51139"/>
            <a:ext cx="123825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618031"/>
      </p:ext>
    </p:extLst>
  </p:cSld>
  <p:clrMapOvr>
    <a:masterClrMapping/>
  </p:clrMapOvr>
  <p:transition advTm="66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iterate type="lt">
                                    <p:tmPct val="5000"/>
                                  </p:iterate>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style.rotation</p:attrName>
                                        </p:attrNameLst>
                                      </p:cBhvr>
                                      <p:tavLst>
                                        <p:tav tm="0">
                                          <p:val>
                                            <p:fltVal val="90"/>
                                          </p:val>
                                        </p:tav>
                                        <p:tav tm="100000">
                                          <p:val>
                                            <p:fltVal val="0"/>
                                          </p:val>
                                        </p:tav>
                                      </p:tavLst>
                                    </p:anim>
                                    <p:animEffect transition="in" filter="fade">
                                      <p:cBhvr>
                                        <p:cTn id="10" dur="1000"/>
                                        <p:tgtEl>
                                          <p:spTgt spid="20"/>
                                        </p:tgtEl>
                                      </p:cBhvr>
                                    </p:animEffect>
                                  </p:childTnLst>
                                </p:cTn>
                              </p:par>
                              <p:par>
                                <p:cTn id="11" presetID="0" presetClass="path" presetSubtype="0" accel="50000" decel="50000" fill="hold" nodeType="withEffect">
                                  <p:stCondLst>
                                    <p:cond delay="0"/>
                                  </p:stCondLst>
                                  <p:iterate type="lt">
                                    <p:tmPct val="0"/>
                                  </p:iterate>
                                  <p:childTnLst>
                                    <p:animMotion origin="layout" path="M 2.47344E-6 1.85185E-6 C 0.08054 0.07454 0.16141 0.14954 0.22546 0.27245 C 0.28936 0.39537 0.33613 0.5662 0.38306 0.7375 " pathEditMode="relative" rAng="0" ptsTypes="aaA">
                                      <p:cBhvr>
                                        <p:cTn id="12" dur="1000" spd="-100000" fill="hold"/>
                                        <p:tgtEl>
                                          <p:spTgt spid="20"/>
                                        </p:tgtEl>
                                        <p:attrNameLst>
                                          <p:attrName>ppt_x</p:attrName>
                                          <p:attrName>ppt_y</p:attrName>
                                        </p:attrNameLst>
                                      </p:cBhvr>
                                      <p:rCtr x="19153" y="36875"/>
                                    </p:animMotion>
                                  </p:childTnLst>
                                </p:cTn>
                              </p:par>
                              <p:par>
                                <p:cTn id="13" presetID="31" presetClass="entr" presetSubtype="0" fill="hold" nodeType="withEffect">
                                  <p:stCondLst>
                                    <p:cond delay="0"/>
                                  </p:stCondLst>
                                  <p:iterate type="lt">
                                    <p:tmPct val="5000"/>
                                  </p:iterate>
                                  <p:childTnLst>
                                    <p:set>
                                      <p:cBhvr>
                                        <p:cTn id="14" dur="1" fill="hold">
                                          <p:stCondLst>
                                            <p:cond delay="0"/>
                                          </p:stCondLst>
                                        </p:cTn>
                                        <p:tgtEl>
                                          <p:spTgt spid="9"/>
                                        </p:tgtEl>
                                        <p:attrNameLst>
                                          <p:attrName>style.visibility</p:attrName>
                                        </p:attrNameLst>
                                      </p:cBhvr>
                                      <p:to>
                                        <p:strVal val="visible"/>
                                      </p:to>
                                    </p:set>
                                    <p:anim calcmode="lin" valueType="num">
                                      <p:cBhvr>
                                        <p:cTn id="15" dur="1000" fill="hold"/>
                                        <p:tgtEl>
                                          <p:spTgt spid="9"/>
                                        </p:tgtEl>
                                        <p:attrNameLst>
                                          <p:attrName>ppt_w</p:attrName>
                                        </p:attrNameLst>
                                      </p:cBhvr>
                                      <p:tavLst>
                                        <p:tav tm="0">
                                          <p:val>
                                            <p:fltVal val="0"/>
                                          </p:val>
                                        </p:tav>
                                        <p:tav tm="100000">
                                          <p:val>
                                            <p:strVal val="#ppt_w"/>
                                          </p:val>
                                        </p:tav>
                                      </p:tavLst>
                                    </p:anim>
                                    <p:anim calcmode="lin" valueType="num">
                                      <p:cBhvr>
                                        <p:cTn id="16" dur="1000" fill="hold"/>
                                        <p:tgtEl>
                                          <p:spTgt spid="9"/>
                                        </p:tgtEl>
                                        <p:attrNameLst>
                                          <p:attrName>ppt_h</p:attrName>
                                        </p:attrNameLst>
                                      </p:cBhvr>
                                      <p:tavLst>
                                        <p:tav tm="0">
                                          <p:val>
                                            <p:fltVal val="0"/>
                                          </p:val>
                                        </p:tav>
                                        <p:tav tm="100000">
                                          <p:val>
                                            <p:strVal val="#ppt_h"/>
                                          </p:val>
                                        </p:tav>
                                      </p:tavLst>
                                    </p:anim>
                                    <p:anim calcmode="lin" valueType="num">
                                      <p:cBhvr>
                                        <p:cTn id="17" dur="1000" fill="hold"/>
                                        <p:tgtEl>
                                          <p:spTgt spid="9"/>
                                        </p:tgtEl>
                                        <p:attrNameLst>
                                          <p:attrName>style.rotation</p:attrName>
                                        </p:attrNameLst>
                                      </p:cBhvr>
                                      <p:tavLst>
                                        <p:tav tm="0">
                                          <p:val>
                                            <p:fltVal val="90"/>
                                          </p:val>
                                        </p:tav>
                                        <p:tav tm="100000">
                                          <p:val>
                                            <p:fltVal val="0"/>
                                          </p:val>
                                        </p:tav>
                                      </p:tavLst>
                                    </p:anim>
                                    <p:animEffect transition="in" filter="fade">
                                      <p:cBhvr>
                                        <p:cTn id="18" dur="1000"/>
                                        <p:tgtEl>
                                          <p:spTgt spid="9"/>
                                        </p:tgtEl>
                                      </p:cBhvr>
                                    </p:animEffect>
                                  </p:childTnLst>
                                </p:cTn>
                              </p:par>
                              <p:par>
                                <p:cTn id="19" presetID="0" presetClass="path" presetSubtype="0" accel="50000" decel="50000" fill="hold" nodeType="withEffect">
                                  <p:stCondLst>
                                    <p:cond delay="0"/>
                                  </p:stCondLst>
                                  <p:iterate type="lt">
                                    <p:tmPct val="0"/>
                                  </p:iterate>
                                  <p:childTnLst>
                                    <p:animMotion origin="layout" path="M 4.44444E-6 3.7037E-6 C 0.06007 0.0662 0.12066 0.13264 0.16857 0.24166 C 0.21632 0.35046 0.25121 0.50185 0.28663 0.6537 " pathEditMode="relative" rAng="0" ptsTypes="aaA">
                                      <p:cBhvr>
                                        <p:cTn id="20" dur="1000" spd="-100000" fill="hold"/>
                                        <p:tgtEl>
                                          <p:spTgt spid="9"/>
                                        </p:tgtEl>
                                        <p:attrNameLst>
                                          <p:attrName>ppt_x</p:attrName>
                                          <p:attrName>ppt_y</p:attrName>
                                        </p:attrNameLst>
                                      </p:cBhvr>
                                      <p:rCtr x="14323" y="32685"/>
                                    </p:animMotion>
                                  </p:childTnLst>
                                </p:cTn>
                              </p:par>
                              <p:par>
                                <p:cTn id="21" presetID="31" presetClass="entr" presetSubtype="0" fill="hold" nodeType="withEffect">
                                  <p:stCondLst>
                                    <p:cond delay="0"/>
                                  </p:stCondLst>
                                  <p:iterate type="lt">
                                    <p:tmPct val="5000"/>
                                  </p:iterate>
                                  <p:childTnLst>
                                    <p:set>
                                      <p:cBhvr>
                                        <p:cTn id="22" dur="1" fill="hold">
                                          <p:stCondLst>
                                            <p:cond delay="0"/>
                                          </p:stCondLst>
                                        </p:cTn>
                                        <p:tgtEl>
                                          <p:spTgt spid="10"/>
                                        </p:tgtEl>
                                        <p:attrNameLst>
                                          <p:attrName>style.visibility</p:attrName>
                                        </p:attrNameLst>
                                      </p:cBhvr>
                                      <p:to>
                                        <p:strVal val="visible"/>
                                      </p:to>
                                    </p:set>
                                    <p:anim calcmode="lin" valueType="num">
                                      <p:cBhvr>
                                        <p:cTn id="23" dur="1000" fill="hold"/>
                                        <p:tgtEl>
                                          <p:spTgt spid="10"/>
                                        </p:tgtEl>
                                        <p:attrNameLst>
                                          <p:attrName>ppt_w</p:attrName>
                                        </p:attrNameLst>
                                      </p:cBhvr>
                                      <p:tavLst>
                                        <p:tav tm="0">
                                          <p:val>
                                            <p:fltVal val="0"/>
                                          </p:val>
                                        </p:tav>
                                        <p:tav tm="100000">
                                          <p:val>
                                            <p:strVal val="#ppt_w"/>
                                          </p:val>
                                        </p:tav>
                                      </p:tavLst>
                                    </p:anim>
                                    <p:anim calcmode="lin" valueType="num">
                                      <p:cBhvr>
                                        <p:cTn id="24" dur="1000" fill="hold"/>
                                        <p:tgtEl>
                                          <p:spTgt spid="10"/>
                                        </p:tgtEl>
                                        <p:attrNameLst>
                                          <p:attrName>ppt_h</p:attrName>
                                        </p:attrNameLst>
                                      </p:cBhvr>
                                      <p:tavLst>
                                        <p:tav tm="0">
                                          <p:val>
                                            <p:fltVal val="0"/>
                                          </p:val>
                                        </p:tav>
                                        <p:tav tm="100000">
                                          <p:val>
                                            <p:strVal val="#ppt_h"/>
                                          </p:val>
                                        </p:tav>
                                      </p:tavLst>
                                    </p:anim>
                                    <p:anim calcmode="lin" valueType="num">
                                      <p:cBhvr>
                                        <p:cTn id="25" dur="1000" fill="hold"/>
                                        <p:tgtEl>
                                          <p:spTgt spid="10"/>
                                        </p:tgtEl>
                                        <p:attrNameLst>
                                          <p:attrName>style.rotation</p:attrName>
                                        </p:attrNameLst>
                                      </p:cBhvr>
                                      <p:tavLst>
                                        <p:tav tm="0">
                                          <p:val>
                                            <p:fltVal val="90"/>
                                          </p:val>
                                        </p:tav>
                                        <p:tav tm="100000">
                                          <p:val>
                                            <p:fltVal val="0"/>
                                          </p:val>
                                        </p:tav>
                                      </p:tavLst>
                                    </p:anim>
                                    <p:animEffect transition="in" filter="fade">
                                      <p:cBhvr>
                                        <p:cTn id="26" dur="1000"/>
                                        <p:tgtEl>
                                          <p:spTgt spid="10"/>
                                        </p:tgtEl>
                                      </p:cBhvr>
                                    </p:animEffect>
                                  </p:childTnLst>
                                </p:cTn>
                              </p:par>
                              <p:par>
                                <p:cTn id="27" presetID="0" presetClass="path" presetSubtype="0" accel="50000" decel="50000" fill="hold" nodeType="withEffect">
                                  <p:stCondLst>
                                    <p:cond delay="0"/>
                                  </p:stCondLst>
                                  <p:iterate type="lt">
                                    <p:tmPct val="0"/>
                                  </p:iterate>
                                  <p:childTnLst>
                                    <p:animMotion origin="layout" path="M 3.33333E-6 4.81481E-6 C 0.03906 0.05509 0.07847 0.11064 0.10955 0.20162 C 0.14062 0.29259 0.16319 0.41921 0.18628 0.54606 " pathEditMode="relative" rAng="0" ptsTypes="aaA">
                                      <p:cBhvr>
                                        <p:cTn id="28" dur="1000" spd="-100000" fill="hold"/>
                                        <p:tgtEl>
                                          <p:spTgt spid="10"/>
                                        </p:tgtEl>
                                        <p:attrNameLst>
                                          <p:attrName>ppt_x</p:attrName>
                                          <p:attrName>ppt_y</p:attrName>
                                        </p:attrNameLst>
                                      </p:cBhvr>
                                      <p:rCtr x="9306" y="27292"/>
                                    </p:animMotion>
                                  </p:childTnLst>
                                </p:cTn>
                              </p:par>
                              <p:par>
                                <p:cTn id="29" presetID="31" presetClass="entr" presetSubtype="0" fill="hold" nodeType="withEffect">
                                  <p:stCondLst>
                                    <p:cond delay="0"/>
                                  </p:stCondLst>
                                  <p:iterate type="lt">
                                    <p:tmPct val="5000"/>
                                  </p:iterate>
                                  <p:childTnLst>
                                    <p:set>
                                      <p:cBhvr>
                                        <p:cTn id="30" dur="1" fill="hold">
                                          <p:stCondLst>
                                            <p:cond delay="0"/>
                                          </p:stCondLst>
                                        </p:cTn>
                                        <p:tgtEl>
                                          <p:spTgt spid="11"/>
                                        </p:tgtEl>
                                        <p:attrNameLst>
                                          <p:attrName>style.visibility</p:attrName>
                                        </p:attrNameLst>
                                      </p:cBhvr>
                                      <p:to>
                                        <p:strVal val="visible"/>
                                      </p:to>
                                    </p:set>
                                    <p:anim calcmode="lin" valueType="num">
                                      <p:cBhvr>
                                        <p:cTn id="31" dur="1000" fill="hold"/>
                                        <p:tgtEl>
                                          <p:spTgt spid="11"/>
                                        </p:tgtEl>
                                        <p:attrNameLst>
                                          <p:attrName>ppt_w</p:attrName>
                                        </p:attrNameLst>
                                      </p:cBhvr>
                                      <p:tavLst>
                                        <p:tav tm="0">
                                          <p:val>
                                            <p:fltVal val="0"/>
                                          </p:val>
                                        </p:tav>
                                        <p:tav tm="100000">
                                          <p:val>
                                            <p:strVal val="#ppt_w"/>
                                          </p:val>
                                        </p:tav>
                                      </p:tavLst>
                                    </p:anim>
                                    <p:anim calcmode="lin" valueType="num">
                                      <p:cBhvr>
                                        <p:cTn id="32" dur="1000" fill="hold"/>
                                        <p:tgtEl>
                                          <p:spTgt spid="11"/>
                                        </p:tgtEl>
                                        <p:attrNameLst>
                                          <p:attrName>ppt_h</p:attrName>
                                        </p:attrNameLst>
                                      </p:cBhvr>
                                      <p:tavLst>
                                        <p:tav tm="0">
                                          <p:val>
                                            <p:fltVal val="0"/>
                                          </p:val>
                                        </p:tav>
                                        <p:tav tm="100000">
                                          <p:val>
                                            <p:strVal val="#ppt_h"/>
                                          </p:val>
                                        </p:tav>
                                      </p:tavLst>
                                    </p:anim>
                                    <p:anim calcmode="lin" valueType="num">
                                      <p:cBhvr>
                                        <p:cTn id="33" dur="1000" fill="hold"/>
                                        <p:tgtEl>
                                          <p:spTgt spid="11"/>
                                        </p:tgtEl>
                                        <p:attrNameLst>
                                          <p:attrName>style.rotation</p:attrName>
                                        </p:attrNameLst>
                                      </p:cBhvr>
                                      <p:tavLst>
                                        <p:tav tm="0">
                                          <p:val>
                                            <p:fltVal val="90"/>
                                          </p:val>
                                        </p:tav>
                                        <p:tav tm="100000">
                                          <p:val>
                                            <p:fltVal val="0"/>
                                          </p:val>
                                        </p:tav>
                                      </p:tavLst>
                                    </p:anim>
                                    <p:animEffect transition="in" filter="fade">
                                      <p:cBhvr>
                                        <p:cTn id="34" dur="1000"/>
                                        <p:tgtEl>
                                          <p:spTgt spid="11"/>
                                        </p:tgtEl>
                                      </p:cBhvr>
                                    </p:animEffect>
                                  </p:childTnLst>
                                </p:cTn>
                              </p:par>
                              <p:par>
                                <p:cTn id="35" presetID="0" presetClass="path" presetSubtype="0" accel="50000" decel="50000" fill="hold" nodeType="withEffect">
                                  <p:stCondLst>
                                    <p:cond delay="0"/>
                                  </p:stCondLst>
                                  <p:iterate type="lt">
                                    <p:tmPct val="0"/>
                                  </p:iterate>
                                  <p:childTnLst>
                                    <p:animMotion origin="layout" path="M 5.55556E-7 3.7037E-7 C 0.02187 0.04028 0.0441 0.08125 0.06163 0.14838 C 0.07917 0.21505 0.09219 0.3081 0.10538 0.40162 " pathEditMode="relative" rAng="0" ptsTypes="aaA">
                                      <p:cBhvr>
                                        <p:cTn id="36" dur="1000" spd="-100000" fill="hold"/>
                                        <p:tgtEl>
                                          <p:spTgt spid="11"/>
                                        </p:tgtEl>
                                        <p:attrNameLst>
                                          <p:attrName>ppt_x</p:attrName>
                                          <p:attrName>ppt_y</p:attrName>
                                        </p:attrNameLst>
                                      </p:cBhvr>
                                      <p:rCtr x="5260" y="20069"/>
                                    </p:animMotion>
                                  </p:childTnLst>
                                </p:cTn>
                              </p:par>
                              <p:par>
                                <p:cTn id="37" presetID="31" presetClass="entr" presetSubtype="0" fill="hold" nodeType="withEffect">
                                  <p:stCondLst>
                                    <p:cond delay="0"/>
                                  </p:stCondLst>
                                  <p:iterate type="lt">
                                    <p:tmPct val="5000"/>
                                  </p:iterate>
                                  <p:childTnLst>
                                    <p:set>
                                      <p:cBhvr>
                                        <p:cTn id="38" dur="1" fill="hold">
                                          <p:stCondLst>
                                            <p:cond delay="0"/>
                                          </p:stCondLst>
                                        </p:cTn>
                                        <p:tgtEl>
                                          <p:spTgt spid="21"/>
                                        </p:tgtEl>
                                        <p:attrNameLst>
                                          <p:attrName>style.visibility</p:attrName>
                                        </p:attrNameLst>
                                      </p:cBhvr>
                                      <p:to>
                                        <p:strVal val="visible"/>
                                      </p:to>
                                    </p:set>
                                    <p:anim calcmode="lin" valueType="num">
                                      <p:cBhvr>
                                        <p:cTn id="39" dur="1000" fill="hold"/>
                                        <p:tgtEl>
                                          <p:spTgt spid="21"/>
                                        </p:tgtEl>
                                        <p:attrNameLst>
                                          <p:attrName>ppt_w</p:attrName>
                                        </p:attrNameLst>
                                      </p:cBhvr>
                                      <p:tavLst>
                                        <p:tav tm="0">
                                          <p:val>
                                            <p:fltVal val="0"/>
                                          </p:val>
                                        </p:tav>
                                        <p:tav tm="100000">
                                          <p:val>
                                            <p:strVal val="#ppt_w"/>
                                          </p:val>
                                        </p:tav>
                                      </p:tavLst>
                                    </p:anim>
                                    <p:anim calcmode="lin" valueType="num">
                                      <p:cBhvr>
                                        <p:cTn id="40" dur="1000" fill="hold"/>
                                        <p:tgtEl>
                                          <p:spTgt spid="21"/>
                                        </p:tgtEl>
                                        <p:attrNameLst>
                                          <p:attrName>ppt_h</p:attrName>
                                        </p:attrNameLst>
                                      </p:cBhvr>
                                      <p:tavLst>
                                        <p:tav tm="0">
                                          <p:val>
                                            <p:fltVal val="0"/>
                                          </p:val>
                                        </p:tav>
                                        <p:tav tm="100000">
                                          <p:val>
                                            <p:strVal val="#ppt_h"/>
                                          </p:val>
                                        </p:tav>
                                      </p:tavLst>
                                    </p:anim>
                                    <p:anim calcmode="lin" valueType="num">
                                      <p:cBhvr>
                                        <p:cTn id="41" dur="1000" fill="hold"/>
                                        <p:tgtEl>
                                          <p:spTgt spid="21"/>
                                        </p:tgtEl>
                                        <p:attrNameLst>
                                          <p:attrName>style.rotation</p:attrName>
                                        </p:attrNameLst>
                                      </p:cBhvr>
                                      <p:tavLst>
                                        <p:tav tm="0">
                                          <p:val>
                                            <p:fltVal val="90"/>
                                          </p:val>
                                        </p:tav>
                                        <p:tav tm="100000">
                                          <p:val>
                                            <p:fltVal val="0"/>
                                          </p:val>
                                        </p:tav>
                                      </p:tavLst>
                                    </p:anim>
                                    <p:animEffect transition="in" filter="fade">
                                      <p:cBhvr>
                                        <p:cTn id="42" dur="1000"/>
                                        <p:tgtEl>
                                          <p:spTgt spid="21"/>
                                        </p:tgtEl>
                                      </p:cBhvr>
                                    </p:animEffect>
                                  </p:childTnLst>
                                </p:cTn>
                              </p:par>
                              <p:par>
                                <p:cTn id="43" presetID="0" presetClass="path" presetSubtype="0" accel="50000" decel="50000" fill="hold" nodeType="withEffect">
                                  <p:stCondLst>
                                    <p:cond delay="0"/>
                                  </p:stCondLst>
                                  <p:iterate type="lt">
                                    <p:tmPct val="0"/>
                                  </p:iterate>
                                  <p:childTnLst>
                                    <p:animMotion origin="layout" path="M -1.66667E-6 -3.33333E-6 C 0.00903 0.025 0.01875 0.05023 0.02604 0.09144 C 0.03351 0.13287 0.03889 0.19005 0.04462 0.24792 " pathEditMode="relative" rAng="0" ptsTypes="aaA">
                                      <p:cBhvr>
                                        <p:cTn id="44" dur="1000" spd="-100000" fill="hold"/>
                                        <p:tgtEl>
                                          <p:spTgt spid="21"/>
                                        </p:tgtEl>
                                        <p:attrNameLst>
                                          <p:attrName>ppt_x</p:attrName>
                                          <p:attrName>ppt_y</p:attrName>
                                        </p:attrNameLst>
                                      </p:cBhvr>
                                      <p:rCtr x="2222" y="12384"/>
                                    </p:animMotion>
                                  </p:childTnLst>
                                </p:cTn>
                              </p:par>
                              <p:par>
                                <p:cTn id="45" presetID="31" presetClass="entr" presetSubtype="0" fill="hold" nodeType="withEffect">
                                  <p:stCondLst>
                                    <p:cond delay="0"/>
                                  </p:stCondLst>
                                  <p:iterate type="lt">
                                    <p:tmPct val="5000"/>
                                  </p:iterate>
                                  <p:childTnLst>
                                    <p:set>
                                      <p:cBhvr>
                                        <p:cTn id="46" dur="1" fill="hold">
                                          <p:stCondLst>
                                            <p:cond delay="0"/>
                                          </p:stCondLst>
                                        </p:cTn>
                                        <p:tgtEl>
                                          <p:spTgt spid="13"/>
                                        </p:tgtEl>
                                        <p:attrNameLst>
                                          <p:attrName>style.visibility</p:attrName>
                                        </p:attrNameLst>
                                      </p:cBhvr>
                                      <p:to>
                                        <p:strVal val="visible"/>
                                      </p:to>
                                    </p:set>
                                    <p:anim calcmode="lin" valueType="num">
                                      <p:cBhvr>
                                        <p:cTn id="47" dur="1000" fill="hold"/>
                                        <p:tgtEl>
                                          <p:spTgt spid="13"/>
                                        </p:tgtEl>
                                        <p:attrNameLst>
                                          <p:attrName>ppt_w</p:attrName>
                                        </p:attrNameLst>
                                      </p:cBhvr>
                                      <p:tavLst>
                                        <p:tav tm="0">
                                          <p:val>
                                            <p:fltVal val="0"/>
                                          </p:val>
                                        </p:tav>
                                        <p:tav tm="100000">
                                          <p:val>
                                            <p:strVal val="#ppt_w"/>
                                          </p:val>
                                        </p:tav>
                                      </p:tavLst>
                                    </p:anim>
                                    <p:anim calcmode="lin" valueType="num">
                                      <p:cBhvr>
                                        <p:cTn id="48" dur="1000" fill="hold"/>
                                        <p:tgtEl>
                                          <p:spTgt spid="13"/>
                                        </p:tgtEl>
                                        <p:attrNameLst>
                                          <p:attrName>ppt_h</p:attrName>
                                        </p:attrNameLst>
                                      </p:cBhvr>
                                      <p:tavLst>
                                        <p:tav tm="0">
                                          <p:val>
                                            <p:fltVal val="0"/>
                                          </p:val>
                                        </p:tav>
                                        <p:tav tm="100000">
                                          <p:val>
                                            <p:strVal val="#ppt_h"/>
                                          </p:val>
                                        </p:tav>
                                      </p:tavLst>
                                    </p:anim>
                                    <p:anim calcmode="lin" valueType="num">
                                      <p:cBhvr>
                                        <p:cTn id="49" dur="1000" fill="hold"/>
                                        <p:tgtEl>
                                          <p:spTgt spid="13"/>
                                        </p:tgtEl>
                                        <p:attrNameLst>
                                          <p:attrName>style.rotation</p:attrName>
                                        </p:attrNameLst>
                                      </p:cBhvr>
                                      <p:tavLst>
                                        <p:tav tm="0">
                                          <p:val>
                                            <p:fltVal val="90"/>
                                          </p:val>
                                        </p:tav>
                                        <p:tav tm="100000">
                                          <p:val>
                                            <p:fltVal val="0"/>
                                          </p:val>
                                        </p:tav>
                                      </p:tavLst>
                                    </p:anim>
                                    <p:animEffect transition="in" filter="fade">
                                      <p:cBhvr>
                                        <p:cTn id="50" dur="1000"/>
                                        <p:tgtEl>
                                          <p:spTgt spid="13"/>
                                        </p:tgtEl>
                                      </p:cBhvr>
                                    </p:animEffect>
                                  </p:childTnLst>
                                </p:cTn>
                              </p:par>
                              <p:par>
                                <p:cTn id="51" presetID="0" presetClass="path" presetSubtype="0" accel="50000" decel="50000" fill="hold" nodeType="withEffect">
                                  <p:stCondLst>
                                    <p:cond delay="0"/>
                                  </p:stCondLst>
                                  <p:iterate type="lt">
                                    <p:tmPct val="0"/>
                                  </p:iterate>
                                  <p:childTnLst>
                                    <p:animMotion origin="layout" path="M -5.55556E-7 -4.07407E-6 C 0.0026 0.00926 0.00538 0.01899 0.00764 0.03473 C 0.00972 0.05047 0.01129 0.07246 0.01302 0.09468 " pathEditMode="relative" rAng="0" ptsTypes="aaA">
                                      <p:cBhvr>
                                        <p:cTn id="52" dur="1000" spd="-100000" fill="hold"/>
                                        <p:tgtEl>
                                          <p:spTgt spid="13"/>
                                        </p:tgtEl>
                                        <p:attrNameLst>
                                          <p:attrName>ppt_x</p:attrName>
                                          <p:attrName>ppt_y</p:attrName>
                                        </p:attrNameLst>
                                      </p:cBhvr>
                                      <p:rCtr x="642" y="4722"/>
                                    </p:animMotion>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1000"/>
                                        <p:tgtEl>
                                          <p:spTgt spid="14"/>
                                        </p:tgtEl>
                                      </p:cBhvr>
                                    </p:animEffect>
                                  </p:childTnLst>
                                </p:cTn>
                              </p:par>
                            </p:childTnLst>
                          </p:cTn>
                        </p:par>
                        <p:par>
                          <p:cTn id="57" fill="hold">
                            <p:stCondLst>
                              <p:cond delay="2000"/>
                            </p:stCondLst>
                            <p:childTnLst>
                              <p:par>
                                <p:cTn id="58" presetID="10" presetClass="entr" presetSubtype="0" fill="hold" grpId="0" nodeType="afterEffect">
                                  <p:stCondLst>
                                    <p:cond delay="0"/>
                                  </p:stCondLst>
                                  <p:childTnLst>
                                    <p:set>
                                      <p:cBhvr>
                                        <p:cTn id="59" dur="1" fill="hold">
                                          <p:stCondLst>
                                            <p:cond delay="0"/>
                                          </p:stCondLst>
                                        </p:cTn>
                                        <p:tgtEl>
                                          <p:spTgt spid="15"/>
                                        </p:tgtEl>
                                        <p:attrNameLst>
                                          <p:attrName>style.visibility</p:attrName>
                                        </p:attrNameLst>
                                      </p:cBhvr>
                                      <p:to>
                                        <p:strVal val="visible"/>
                                      </p:to>
                                    </p:set>
                                    <p:animEffect transition="in" filter="fade">
                                      <p:cBhvr>
                                        <p:cTn id="60" dur="1000"/>
                                        <p:tgtEl>
                                          <p:spTgt spid="15"/>
                                        </p:tgtEl>
                                      </p:cBhvr>
                                    </p:animEffect>
                                  </p:childTnLst>
                                </p:cTn>
                              </p:par>
                            </p:childTnLst>
                          </p:cTn>
                        </p:par>
                        <p:par>
                          <p:cTn id="61" fill="hold">
                            <p:stCondLst>
                              <p:cond delay="3000"/>
                            </p:stCondLst>
                            <p:childTnLst>
                              <p:par>
                                <p:cTn id="62" presetID="10" presetClass="entr" presetSubtype="0" fill="hold" grpId="0" nodeType="after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fade">
                                      <p:cBhvr>
                                        <p:cTn id="64" dur="1000"/>
                                        <p:tgtEl>
                                          <p:spTgt spid="16"/>
                                        </p:tgtEl>
                                      </p:cBhvr>
                                    </p:animEffect>
                                  </p:childTnLst>
                                </p:cTn>
                              </p:par>
                            </p:childTnLst>
                          </p:cTn>
                        </p:par>
                        <p:par>
                          <p:cTn id="65" fill="hold">
                            <p:stCondLst>
                              <p:cond delay="4000"/>
                            </p:stCondLst>
                            <p:childTnLst>
                              <p:par>
                                <p:cTn id="66" presetID="10" presetClass="entr" presetSubtype="0" fill="hold" grpId="0" nodeType="after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1000"/>
                                        <p:tgtEl>
                                          <p:spTgt spid="17"/>
                                        </p:tgtEl>
                                      </p:cBhvr>
                                    </p:animEffect>
                                  </p:childTnLst>
                                </p:cTn>
                              </p:par>
                            </p:childTnLst>
                          </p:cTn>
                        </p:par>
                        <p:par>
                          <p:cTn id="69" fill="hold">
                            <p:stCondLst>
                              <p:cond delay="5000"/>
                            </p:stCondLst>
                            <p:childTnLst>
                              <p:par>
                                <p:cTn id="70" presetID="10" presetClass="entr" presetSubtype="0" fill="hold" grpId="0" nodeType="after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1000"/>
                                        <p:tgtEl>
                                          <p:spTgt spid="18"/>
                                        </p:tgtEl>
                                      </p:cBhvr>
                                    </p:animEffect>
                                  </p:childTnLst>
                                </p:cTn>
                              </p:par>
                            </p:childTnLst>
                          </p:cTn>
                        </p:par>
                        <p:par>
                          <p:cTn id="73" fill="hold">
                            <p:stCondLst>
                              <p:cond delay="6000"/>
                            </p:stCondLst>
                            <p:childTnLst>
                              <p:par>
                                <p:cTn id="74" presetID="10" presetClass="entr" presetSubtype="0" fill="hold" grpId="0" nodeType="after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fade">
                                      <p:cBhvr>
                                        <p:cTn id="76" dur="1000"/>
                                        <p:tgtEl>
                                          <p:spTgt spid="19"/>
                                        </p:tgtEl>
                                      </p:cBhvr>
                                    </p:animEffect>
                                  </p:childTnLst>
                                </p:cTn>
                              </p:par>
                            </p:childTnLst>
                          </p:cTn>
                        </p:par>
                        <p:par>
                          <p:cTn id="77" fill="hold">
                            <p:stCondLst>
                              <p:cond delay="7000"/>
                            </p:stCondLst>
                            <p:childTnLst>
                              <p:par>
                                <p:cTn id="78" presetID="10" presetClass="entr" presetSubtype="0" fill="hold" grpId="0" nodeType="afterEffect">
                                  <p:stCondLst>
                                    <p:cond delay="1000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itle 1"/>
          <p:cNvSpPr>
            <a:spLocks noGrp="1"/>
          </p:cNvSpPr>
          <p:nvPr>
            <p:ph type="title"/>
          </p:nvPr>
        </p:nvSpPr>
        <p:spPr>
          <a:xfrm>
            <a:off x="383015" y="431800"/>
            <a:ext cx="9155318" cy="4819781"/>
          </a:xfrm>
        </p:spPr>
        <p:txBody>
          <a:bodyPr/>
          <a:lstStyle/>
          <a:p>
            <a:r>
              <a:rPr lang="en-US" dirty="0" smtClean="0"/>
              <a:t>Introduction</a:t>
            </a:r>
            <a:r>
              <a:rPr lang="en-US" dirty="0">
                <a:latin typeface="Corbel" pitchFamily="34" charset="0"/>
              </a:rPr>
              <a:t/>
            </a:r>
            <a:br>
              <a:rPr lang="en-US" dirty="0">
                <a:latin typeface="Corbel" pitchFamily="34" charset="0"/>
              </a:rPr>
            </a:br>
            <a:r>
              <a:rPr lang="en-US" dirty="0" smtClean="0">
                <a:latin typeface="Corbel" pitchFamily="34" charset="0"/>
              </a:rPr>
              <a:t/>
            </a:r>
            <a:br>
              <a:rPr lang="en-US" dirty="0" smtClean="0">
                <a:latin typeface="Corbel" pitchFamily="34" charset="0"/>
              </a:rPr>
            </a:br>
            <a:r>
              <a:rPr lang="en-US" sz="2400" dirty="0" smtClean="0">
                <a:solidFill>
                  <a:srgbClr val="454545"/>
                </a:solidFill>
                <a:latin typeface="Corbel" pitchFamily="34" charset="0"/>
              </a:rPr>
              <a:t/>
            </a:r>
            <a:br>
              <a:rPr lang="en-US" sz="2400" dirty="0" smtClean="0">
                <a:solidFill>
                  <a:srgbClr val="454545"/>
                </a:solidFill>
                <a:latin typeface="Corbel" pitchFamily="34" charset="0"/>
              </a:rPr>
            </a:br>
            <a:r>
              <a:rPr lang="en-US" sz="3000" b="1" dirty="0" err="1" smtClean="0">
                <a:solidFill>
                  <a:srgbClr val="454545"/>
                </a:solidFill>
                <a:latin typeface="Corbel" pitchFamily="34" charset="0"/>
              </a:rPr>
              <a:t>Domaines</a:t>
            </a:r>
            <a:r>
              <a:rPr lang="en-US" sz="3000" b="1" dirty="0" smtClean="0">
                <a:solidFill>
                  <a:srgbClr val="454545"/>
                </a:solidFill>
                <a:latin typeface="Corbel" pitchFamily="34" charset="0"/>
              </a:rPr>
              <a:t> </a:t>
            </a:r>
            <a:r>
              <a:rPr lang="en-US" sz="3000" b="1" dirty="0" err="1" smtClean="0">
                <a:solidFill>
                  <a:srgbClr val="454545"/>
                </a:solidFill>
                <a:latin typeface="Corbel" pitchFamily="34" charset="0"/>
              </a:rPr>
              <a:t>d’utilisation</a:t>
            </a:r>
            <a:r>
              <a:rPr lang="en-US" sz="3000" b="1" dirty="0" smtClean="0">
                <a:solidFill>
                  <a:srgbClr val="454545"/>
                </a:solidFill>
                <a:latin typeface="Corbel" pitchFamily="34" charset="0"/>
              </a:rPr>
              <a:t>:</a:t>
            </a:r>
            <a:br>
              <a:rPr lang="en-US" sz="3000" b="1" dirty="0" smtClean="0">
                <a:solidFill>
                  <a:srgbClr val="454545"/>
                </a:solidFill>
                <a:latin typeface="Corbel" pitchFamily="34" charset="0"/>
              </a:rPr>
            </a:br>
            <a:r>
              <a:rPr lang="en-US" sz="2400" dirty="0" smtClean="0">
                <a:solidFill>
                  <a:srgbClr val="454545"/>
                </a:solidFill>
                <a:latin typeface="Corbel" pitchFamily="34" charset="0"/>
              </a:rPr>
              <a:t/>
            </a:r>
            <a:br>
              <a:rPr lang="en-US" sz="2400" dirty="0" smtClean="0">
                <a:solidFill>
                  <a:srgbClr val="454545"/>
                </a:solidFill>
                <a:latin typeface="Corbel" pitchFamily="34" charset="0"/>
              </a:rPr>
            </a:br>
            <a:r>
              <a:rPr lang="en-US" sz="3000" dirty="0">
                <a:solidFill>
                  <a:srgbClr val="454545"/>
                </a:solidFill>
                <a:latin typeface="Calibri"/>
                <a:ea typeface="Calibri"/>
                <a:cs typeface="Calibri"/>
                <a:sym typeface="Calibri"/>
              </a:rPr>
              <a:t>-</a:t>
            </a:r>
            <a:r>
              <a:rPr lang="en-US" sz="2400" dirty="0" err="1">
                <a:solidFill>
                  <a:srgbClr val="454545"/>
                </a:solidFill>
                <a:latin typeface="Calibri"/>
                <a:ea typeface="Calibri"/>
                <a:cs typeface="Calibri"/>
                <a:sym typeface="Calibri"/>
              </a:rPr>
              <a:t>Contrôle</a:t>
            </a:r>
            <a:r>
              <a:rPr lang="en-US" sz="2400" dirty="0">
                <a:solidFill>
                  <a:srgbClr val="454545"/>
                </a:solidFill>
                <a:latin typeface="Calibri"/>
                <a:ea typeface="Calibri"/>
                <a:cs typeface="Calibri"/>
                <a:sym typeface="Calibri"/>
              </a:rPr>
              <a:t> à distance</a:t>
            </a:r>
            <a:br>
              <a:rPr lang="en-US" sz="2400" dirty="0">
                <a:solidFill>
                  <a:srgbClr val="454545"/>
                </a:solidFill>
                <a:latin typeface="Calibri"/>
                <a:ea typeface="Calibri"/>
                <a:cs typeface="Calibri"/>
                <a:sym typeface="Calibri"/>
              </a:rPr>
            </a:br>
            <a:r>
              <a:rPr lang="en-US" sz="2400" dirty="0">
                <a:solidFill>
                  <a:srgbClr val="454545"/>
                </a:solidFill>
                <a:latin typeface="Calibri"/>
                <a:ea typeface="Calibri"/>
                <a:cs typeface="Calibri"/>
                <a:sym typeface="Calibri"/>
              </a:rPr>
              <a:t>- agriculture</a:t>
            </a:r>
            <a:br>
              <a:rPr lang="en-US" sz="2400" dirty="0">
                <a:solidFill>
                  <a:srgbClr val="454545"/>
                </a:solidFill>
                <a:latin typeface="Calibri"/>
                <a:ea typeface="Calibri"/>
                <a:cs typeface="Calibri"/>
                <a:sym typeface="Calibri"/>
              </a:rPr>
            </a:br>
            <a:r>
              <a:rPr lang="en-US" sz="2400" dirty="0">
                <a:solidFill>
                  <a:srgbClr val="454545"/>
                </a:solidFill>
                <a:latin typeface="Calibri"/>
                <a:ea typeface="Calibri"/>
                <a:cs typeface="Calibri"/>
                <a:sym typeface="Calibri"/>
              </a:rPr>
              <a:t>- santé </a:t>
            </a:r>
            <a:br>
              <a:rPr lang="en-US" sz="2400" dirty="0">
                <a:solidFill>
                  <a:srgbClr val="454545"/>
                </a:solidFill>
                <a:latin typeface="Calibri"/>
                <a:ea typeface="Calibri"/>
                <a:cs typeface="Calibri"/>
                <a:sym typeface="Calibri"/>
              </a:rPr>
            </a:br>
            <a:r>
              <a:rPr lang="en-US" sz="2400" dirty="0">
                <a:solidFill>
                  <a:srgbClr val="454545"/>
                </a:solidFill>
                <a:latin typeface="Calibri"/>
                <a:ea typeface="Calibri"/>
                <a:cs typeface="Calibri"/>
                <a:sym typeface="Calibri"/>
              </a:rPr>
              <a:t>- </a:t>
            </a:r>
            <a:r>
              <a:rPr lang="en-US" sz="2400" dirty="0" err="1">
                <a:solidFill>
                  <a:srgbClr val="454545"/>
                </a:solidFill>
                <a:latin typeface="Calibri"/>
                <a:ea typeface="Calibri"/>
                <a:cs typeface="Calibri"/>
                <a:sym typeface="Calibri"/>
              </a:rPr>
              <a:t>securité</a:t>
            </a:r>
            <a:r>
              <a:rPr lang="en-US" sz="2400" dirty="0">
                <a:solidFill>
                  <a:srgbClr val="454545"/>
                </a:solidFill>
                <a:latin typeface="Calibri"/>
                <a:ea typeface="Calibri"/>
                <a:cs typeface="Calibri"/>
                <a:sym typeface="Calibri"/>
              </a:rPr>
              <a:t/>
            </a:r>
            <a:br>
              <a:rPr lang="en-US" sz="2400" dirty="0">
                <a:solidFill>
                  <a:srgbClr val="454545"/>
                </a:solidFill>
                <a:latin typeface="Calibri"/>
                <a:ea typeface="Calibri"/>
                <a:cs typeface="Calibri"/>
                <a:sym typeface="Calibri"/>
              </a:rPr>
            </a:br>
            <a:r>
              <a:rPr lang="en-US" sz="2400" dirty="0">
                <a:solidFill>
                  <a:srgbClr val="454545"/>
                </a:solidFill>
                <a:latin typeface="Calibri"/>
                <a:ea typeface="Calibri"/>
                <a:cs typeface="Calibri"/>
                <a:sym typeface="Calibri"/>
              </a:rPr>
              <a:t>- </a:t>
            </a:r>
            <a:r>
              <a:rPr lang="en-US" sz="2400" dirty="0" err="1">
                <a:solidFill>
                  <a:srgbClr val="454545"/>
                </a:solidFill>
                <a:latin typeface="Calibri"/>
                <a:ea typeface="Calibri"/>
                <a:cs typeface="Calibri"/>
                <a:sym typeface="Calibri"/>
              </a:rPr>
              <a:t>environnement</a:t>
            </a:r>
            <a:r>
              <a:rPr lang="en-US" sz="2400" dirty="0">
                <a:solidFill>
                  <a:srgbClr val="454545"/>
                </a:solidFill>
                <a:latin typeface="Quattrocento Sans"/>
                <a:ea typeface="Quattrocento Sans"/>
                <a:cs typeface="Quattrocento Sans"/>
                <a:sym typeface="Quattrocento Sans"/>
              </a:rPr>
              <a:t/>
            </a:r>
            <a:br>
              <a:rPr lang="en-US" sz="2400" dirty="0">
                <a:solidFill>
                  <a:srgbClr val="454545"/>
                </a:solidFill>
                <a:latin typeface="Quattrocento Sans"/>
                <a:ea typeface="Quattrocento Sans"/>
                <a:cs typeface="Quattrocento Sans"/>
                <a:sym typeface="Quattrocento Sans"/>
              </a:rPr>
            </a:br>
            <a:r>
              <a:rPr lang="en-US" sz="2400" dirty="0">
                <a:solidFill>
                  <a:srgbClr val="454545"/>
                </a:solidFill>
                <a:latin typeface="Quattrocento Sans"/>
                <a:ea typeface="Quattrocento Sans"/>
                <a:cs typeface="Quattrocento Sans"/>
                <a:sym typeface="Quattrocento Sans"/>
              </a:rPr>
              <a:t>- </a:t>
            </a:r>
            <a:r>
              <a:rPr lang="en-US" sz="2400" dirty="0">
                <a:solidFill>
                  <a:srgbClr val="454545"/>
                </a:solidFill>
                <a:latin typeface="Calibri"/>
                <a:ea typeface="Calibri"/>
                <a:cs typeface="Calibri"/>
                <a:sym typeface="Calibri"/>
              </a:rPr>
              <a:t>transport</a:t>
            </a:r>
            <a:endParaRPr lang="en-US" sz="2400" dirty="0">
              <a:solidFill>
                <a:srgbClr val="454545"/>
              </a:solidFill>
            </a:endParaRPr>
          </a:p>
        </p:txBody>
      </p:sp>
      <p:sp>
        <p:nvSpPr>
          <p:cNvPr id="11" name="Rectangle 10"/>
          <p:cNvSpPr/>
          <p:nvPr/>
        </p:nvSpPr>
        <p:spPr>
          <a:xfrm>
            <a:off x="9373719" y="6502736"/>
            <a:ext cx="649537" cy="369332"/>
          </a:xfrm>
          <a:prstGeom prst="rect">
            <a:avLst/>
          </a:prstGeom>
        </p:spPr>
        <p:txBody>
          <a:bodyPr wrap="none">
            <a:spAutoFit/>
          </a:bodyPr>
          <a:lstStyle/>
          <a:p>
            <a:r>
              <a:rPr lang="fr-FR" dirty="0" smtClean="0">
                <a:gradFill flip="none" rotWithShape="1">
                  <a:gsLst>
                    <a:gs pos="0">
                      <a:schemeClr val="tx1"/>
                    </a:gs>
                    <a:gs pos="86000">
                      <a:schemeClr val="tx1"/>
                    </a:gs>
                  </a:gsLst>
                  <a:lin ang="5400000" scaled="0"/>
                  <a:tileRect/>
                </a:gradFill>
              </a:rPr>
              <a:t>3/14</a:t>
            </a:r>
            <a:endParaRPr lang="fr-FR" dirty="0"/>
          </a:p>
        </p:txBody>
      </p:sp>
      <p:pic>
        <p:nvPicPr>
          <p:cNvPr id="12" name="Picture 2" descr="C:\Users\Tupac Amaru Shakur\Desktop\inde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0938" y="-51139"/>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Afficher l'image d'orig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21687" y="1543050"/>
            <a:ext cx="4876800" cy="3028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911363"/>
      </p:ext>
    </p:extLst>
  </p:cSld>
  <p:clrMapOvr>
    <a:masterClrMapping/>
  </p:clrMapOvr>
  <p:transition spd="slow">
    <p:push/>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3015" y="431801"/>
            <a:ext cx="9155318" cy="2160591"/>
          </a:xfrm>
        </p:spPr>
        <p:txBody>
          <a:bodyPr/>
          <a:lstStyle/>
          <a:p>
            <a:r>
              <a:rPr lang="en-US" dirty="0" err="1" smtClean="0"/>
              <a:t>Objectifs</a:t>
            </a:r>
            <a:r>
              <a:rPr lang="en-US" dirty="0">
                <a:latin typeface="Corbel" pitchFamily="34" charset="0"/>
              </a:rPr>
              <a:t/>
            </a:r>
            <a:br>
              <a:rPr lang="en-US" dirty="0">
                <a:latin typeface="Corbel" pitchFamily="34" charset="0"/>
              </a:rPr>
            </a:br>
            <a:r>
              <a:rPr lang="en-US" dirty="0" smtClean="0"/>
              <a:t/>
            </a:r>
            <a:br>
              <a:rPr lang="en-US" dirty="0" smtClean="0"/>
            </a:br>
            <a:endParaRPr lang="en-US" sz="3600" dirty="0">
              <a:gradFill flip="none" rotWithShape="1">
                <a:gsLst>
                  <a:gs pos="0">
                    <a:schemeClr val="tx1"/>
                  </a:gs>
                  <a:gs pos="86000">
                    <a:schemeClr val="tx1"/>
                  </a:gs>
                </a:gsLst>
                <a:lin ang="5400000" scaled="0"/>
                <a:tileRect/>
              </a:gradFill>
            </a:endParaRPr>
          </a:p>
        </p:txBody>
      </p:sp>
      <p:sp>
        <p:nvSpPr>
          <p:cNvPr id="7" name="Rectangle 6"/>
          <p:cNvSpPr/>
          <p:nvPr/>
        </p:nvSpPr>
        <p:spPr>
          <a:xfrm>
            <a:off x="1186774" y="5487073"/>
            <a:ext cx="7064756" cy="553998"/>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dk1"/>
          </a:lnRef>
          <a:fillRef idx="3">
            <a:schemeClr val="dk1"/>
          </a:fillRef>
          <a:effectRef idx="3">
            <a:schemeClr val="dk1"/>
          </a:effectRef>
          <a:fontRef idx="minor">
            <a:schemeClr val="lt1"/>
          </a:fontRef>
        </p:style>
        <p:txBody>
          <a:bodyPr wrap="square" rtlCol="0">
            <a:spAutoFit/>
          </a:bodyPr>
          <a:lstStyle/>
          <a:p>
            <a:pPr algn="ctr"/>
            <a:r>
              <a:rPr lang="fr-FR" sz="3000" b="1" spc="-150" dirty="0" smtClean="0">
                <a:solidFill>
                  <a:schemeClr val="bg1"/>
                </a:solidFill>
                <a:latin typeface="Segoe Light" pitchFamily="34" charset="0"/>
              </a:rPr>
              <a:t>Drone + station de rechargement</a:t>
            </a:r>
            <a:endParaRPr lang="fr-FR" sz="3000" b="1" spc="-150" dirty="0">
              <a:solidFill>
                <a:schemeClr val="bg1"/>
              </a:solidFill>
              <a:latin typeface="Segoe Light" pitchFamily="34" charset="0"/>
            </a:endParaRPr>
          </a:p>
        </p:txBody>
      </p:sp>
      <p:sp>
        <p:nvSpPr>
          <p:cNvPr id="8" name="Rectangle 7"/>
          <p:cNvSpPr/>
          <p:nvPr/>
        </p:nvSpPr>
        <p:spPr>
          <a:xfrm>
            <a:off x="9373719" y="6502736"/>
            <a:ext cx="649537" cy="369332"/>
          </a:xfrm>
          <a:prstGeom prst="rect">
            <a:avLst/>
          </a:prstGeom>
        </p:spPr>
        <p:txBody>
          <a:bodyPr wrap="none">
            <a:spAutoFit/>
          </a:bodyPr>
          <a:lstStyle/>
          <a:p>
            <a:r>
              <a:rPr lang="fr-FR" dirty="0" smtClean="0">
                <a:gradFill flip="none" rotWithShape="1">
                  <a:gsLst>
                    <a:gs pos="0">
                      <a:schemeClr val="tx1"/>
                    </a:gs>
                    <a:gs pos="86000">
                      <a:schemeClr val="tx1"/>
                    </a:gs>
                  </a:gsLst>
                  <a:lin ang="5400000" scaled="0"/>
                  <a:tileRect/>
                </a:gradFill>
              </a:rPr>
              <a:t>4</a:t>
            </a:r>
            <a:r>
              <a:rPr lang="fr-FR" dirty="0" smtClean="0">
                <a:gradFill flip="none" rotWithShape="1">
                  <a:gsLst>
                    <a:gs pos="0">
                      <a:schemeClr val="tx1"/>
                    </a:gs>
                    <a:gs pos="86000">
                      <a:schemeClr val="tx1"/>
                    </a:gs>
                  </a:gsLst>
                  <a:lin ang="5400000" scaled="0"/>
                  <a:tileRect/>
                </a:gradFill>
              </a:rPr>
              <a:t>/14</a:t>
            </a:r>
            <a:endParaRPr lang="fr-FR" dirty="0"/>
          </a:p>
        </p:txBody>
      </p:sp>
      <p:sp>
        <p:nvSpPr>
          <p:cNvPr id="4" name="ZoneTexte 3"/>
          <p:cNvSpPr txBox="1"/>
          <p:nvPr/>
        </p:nvSpPr>
        <p:spPr>
          <a:xfrm>
            <a:off x="447471" y="1595337"/>
            <a:ext cx="9391473" cy="2215991"/>
          </a:xfrm>
          <a:prstGeom prst="rect">
            <a:avLst/>
          </a:prstGeom>
          <a:noFill/>
        </p:spPr>
        <p:txBody>
          <a:bodyPr wrap="square" lIns="0" tIns="0" rIns="0" bIns="0" rtlCol="0">
            <a:spAutoFit/>
          </a:bodyPr>
          <a:lstStyle/>
          <a:p>
            <a:r>
              <a:rPr lang="fr-FR" sz="2400" dirty="0" smtClean="0"/>
              <a:t>Développer plusieurs fonctions </a:t>
            </a:r>
            <a:r>
              <a:rPr lang="fr-FR" sz="2400" dirty="0"/>
              <a:t>pour le </a:t>
            </a:r>
            <a:r>
              <a:rPr lang="fr-FR" sz="2400" dirty="0" smtClean="0"/>
              <a:t>drone : </a:t>
            </a:r>
          </a:p>
          <a:p>
            <a:endParaRPr lang="fr-FR" sz="2400" dirty="0" smtClean="0"/>
          </a:p>
          <a:p>
            <a:pPr marL="342900" indent="-342900">
              <a:buFont typeface="Arial" panose="020B0604020202020204" pitchFamily="34" charset="0"/>
              <a:buChar char="•"/>
            </a:pPr>
            <a:r>
              <a:rPr lang="fr-FR" sz="2400" dirty="0"/>
              <a:t>Voler </a:t>
            </a:r>
            <a:r>
              <a:rPr lang="fr-FR" sz="2400" dirty="0" err="1" smtClean="0"/>
              <a:t>stationnairement</a:t>
            </a:r>
            <a:endParaRPr lang="fr-FR" sz="2400" dirty="0" smtClean="0"/>
          </a:p>
          <a:p>
            <a:pPr marL="342900" indent="-342900">
              <a:buFont typeface="Arial" panose="020B0604020202020204" pitchFamily="34" charset="0"/>
              <a:buChar char="•"/>
            </a:pPr>
            <a:r>
              <a:rPr lang="fr-FR" sz="2400" dirty="0" smtClean="0"/>
              <a:t>Se déplacer automatiquement d’un </a:t>
            </a:r>
            <a:r>
              <a:rPr lang="fr-FR" sz="2400" dirty="0"/>
              <a:t>point à un </a:t>
            </a:r>
            <a:r>
              <a:rPr lang="fr-FR" sz="2400" dirty="0" smtClean="0"/>
              <a:t>autre</a:t>
            </a:r>
          </a:p>
          <a:p>
            <a:pPr marL="342900" indent="-342900">
              <a:buFont typeface="Arial" panose="020B0604020202020204" pitchFamily="34" charset="0"/>
              <a:buChar char="•"/>
            </a:pPr>
            <a:r>
              <a:rPr lang="fr-FR" sz="2400" dirty="0" smtClean="0"/>
              <a:t>Se recharger par transmission d’énergie sans fil </a:t>
            </a:r>
          </a:p>
          <a:p>
            <a:pPr marL="342900" indent="-342900">
              <a:buFont typeface="Arial" panose="020B0604020202020204" pitchFamily="34" charset="0"/>
              <a:buChar char="•"/>
            </a:pPr>
            <a:r>
              <a:rPr lang="fr-FR" sz="2400" dirty="0" smtClean="0"/>
              <a:t>Recharger/alimenter un capteur par transmission d’énergie sans  fil</a:t>
            </a:r>
            <a:endParaRPr lang="fr-FR" sz="2400" dirty="0"/>
          </a:p>
        </p:txBody>
      </p:sp>
      <p:pic>
        <p:nvPicPr>
          <p:cNvPr id="9" name="Picture 2" descr="C:\Users\Tupac Amaru Shakur\Desktop\inde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0938" y="-51139"/>
            <a:ext cx="1238250" cy="123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018573"/>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1303" y="431801"/>
            <a:ext cx="9155318" cy="830997"/>
          </a:xfrm>
        </p:spPr>
        <p:txBody>
          <a:bodyPr/>
          <a:lstStyle/>
          <a:p>
            <a:r>
              <a:rPr lang="fr-FR" dirty="0" smtClean="0"/>
              <a:t>Problématiques</a:t>
            </a:r>
            <a:endParaRPr lang="fr-FR" sz="3600" dirty="0">
              <a:gradFill flip="none" rotWithShape="1">
                <a:gsLst>
                  <a:gs pos="0">
                    <a:schemeClr val="tx1"/>
                  </a:gs>
                  <a:gs pos="86000">
                    <a:schemeClr val="tx1"/>
                  </a:gs>
                </a:gsLst>
                <a:lin ang="5400000" scaled="0"/>
                <a:tileRect/>
              </a:gradFill>
            </a:endParaRPr>
          </a:p>
        </p:txBody>
      </p:sp>
      <p:sp>
        <p:nvSpPr>
          <p:cNvPr id="3" name="Text Placeholder 2"/>
          <p:cNvSpPr>
            <a:spLocks noGrp="1"/>
          </p:cNvSpPr>
          <p:nvPr>
            <p:ph idx="1"/>
          </p:nvPr>
        </p:nvSpPr>
        <p:spPr>
          <a:xfrm>
            <a:off x="416798" y="1905001"/>
            <a:ext cx="9155318" cy="4352925"/>
          </a:xfrm>
        </p:spPr>
        <p:txBody>
          <a:bodyPr>
            <a:normAutofit/>
          </a:bodyPr>
          <a:lstStyle/>
          <a:p>
            <a:endParaRPr lang="en-US" dirty="0" smtClean="0"/>
          </a:p>
          <a:p>
            <a:pPr lvl="1"/>
            <a:endParaRPr lang="en-US" dirty="0" smtClean="0"/>
          </a:p>
          <a:p>
            <a:endParaRPr lang="en-US" dirty="0" smtClean="0"/>
          </a:p>
          <a:p>
            <a:endParaRPr lang="en-US" dirty="0" smtClean="0"/>
          </a:p>
        </p:txBody>
      </p:sp>
      <p:sp>
        <p:nvSpPr>
          <p:cNvPr id="7" name="Text Placeholder 2"/>
          <p:cNvSpPr txBox="1">
            <a:spLocks/>
          </p:cNvSpPr>
          <p:nvPr/>
        </p:nvSpPr>
        <p:spPr>
          <a:xfrm>
            <a:off x="198120" y="1406041"/>
            <a:ext cx="9173352" cy="3171102"/>
          </a:xfrm>
          <a:prstGeom prst="rect">
            <a:avLst/>
          </a:prstGeom>
        </p:spPr>
        <p:txBody>
          <a:bodyPr vert="horz" wrap="square" lIns="0" tIns="0" rIns="0" bIns="0" rtlCol="0">
            <a:normAutofit/>
          </a:bodyPr>
          <a:lstStyle>
            <a:lvl1pPr marL="347663" indent="-347663" algn="l" defTabSz="914363" rtl="0" eaLnBrk="1" latinLnBrk="0" hangingPunct="1">
              <a:lnSpc>
                <a:spcPct val="90000"/>
              </a:lnSpc>
              <a:spcBef>
                <a:spcPct val="20000"/>
              </a:spcBef>
              <a:buClr>
                <a:schemeClr val="accent1"/>
              </a:buClr>
              <a:buSzPct val="100000"/>
              <a:buFontTx/>
              <a:buBlip>
                <a:blip r:embed="rId3"/>
              </a:buBlip>
              <a:defRPr sz="3200" kern="1200" spc="-150">
                <a:solidFill>
                  <a:srgbClr val="000000"/>
                </a:solidFill>
                <a:latin typeface="Segoe Light" pitchFamily="34" charset="0"/>
                <a:ea typeface="+mn-ea"/>
                <a:cs typeface="+mn-cs"/>
              </a:defRPr>
            </a:lvl1pPr>
            <a:lvl2pPr marL="744538" indent="-284163"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2pPr>
            <a:lvl3pPr marL="1143000" indent="-287338"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3pPr>
            <a:lvl4pPr marL="1490663" indent="-231775"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4pPr>
            <a:lvl5pPr marL="1828800" indent="-223838"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Clr>
                <a:schemeClr val="bg1">
                  <a:lumMod val="65000"/>
                </a:schemeClr>
              </a:buClr>
              <a:buFont typeface="Arial" pitchFamily="34" charset="0"/>
              <a:buChar char="•"/>
            </a:pPr>
            <a:r>
              <a:rPr lang="fr-FR" dirty="0" smtClean="0"/>
              <a:t>Caractéristiques du drone ?</a:t>
            </a:r>
          </a:p>
          <a:p>
            <a:pPr>
              <a:buClr>
                <a:schemeClr val="bg1">
                  <a:lumMod val="65000"/>
                </a:schemeClr>
              </a:buClr>
              <a:buFont typeface="Arial" pitchFamily="34" charset="0"/>
              <a:buChar char="•"/>
            </a:pPr>
            <a:r>
              <a:rPr lang="fr-FR" dirty="0" smtClean="0"/>
              <a:t>Comment gérer le rechargement sans fil ?</a:t>
            </a:r>
          </a:p>
          <a:p>
            <a:pPr>
              <a:buClr>
                <a:schemeClr val="bg1">
                  <a:lumMod val="65000"/>
                </a:schemeClr>
              </a:buClr>
              <a:buFont typeface="Arial" pitchFamily="34" charset="0"/>
              <a:buChar char="•"/>
            </a:pPr>
            <a:r>
              <a:rPr lang="fr-FR" dirty="0" smtClean="0"/>
              <a:t>Comment gérer la localisation ?</a:t>
            </a:r>
          </a:p>
          <a:p>
            <a:pPr>
              <a:buClr>
                <a:schemeClr val="bg1">
                  <a:lumMod val="65000"/>
                </a:schemeClr>
              </a:buClr>
              <a:buFont typeface="Arial" pitchFamily="34" charset="0"/>
              <a:buChar char="•"/>
            </a:pPr>
            <a:endParaRPr lang="fr-FR" dirty="0" smtClean="0"/>
          </a:p>
          <a:p>
            <a:pPr>
              <a:buClr>
                <a:schemeClr val="bg1">
                  <a:lumMod val="65000"/>
                </a:schemeClr>
              </a:buClr>
              <a:buFont typeface="Arial" pitchFamily="34" charset="0"/>
              <a:buChar char="•"/>
            </a:pPr>
            <a:endParaRPr lang="fr-FR" dirty="0" smtClean="0"/>
          </a:p>
        </p:txBody>
      </p:sp>
      <p:grpSp>
        <p:nvGrpSpPr>
          <p:cNvPr id="4" name="Groupe 3"/>
          <p:cNvGrpSpPr/>
          <p:nvPr/>
        </p:nvGrpSpPr>
        <p:grpSpPr>
          <a:xfrm>
            <a:off x="10360690" y="1674432"/>
            <a:ext cx="8396781" cy="4055265"/>
            <a:chOff x="868011" y="2693829"/>
            <a:chExt cx="8396781" cy="4055265"/>
          </a:xfrm>
        </p:grpSpPr>
        <p:pic>
          <p:nvPicPr>
            <p:cNvPr id="308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0772" y="4094479"/>
              <a:ext cx="2228358" cy="1657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80" name="Picture 8" descr="Afficher l'image d'origin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3091" y="4361628"/>
              <a:ext cx="1763475" cy="1383700"/>
            </a:xfrm>
            <a:prstGeom prst="rect">
              <a:avLst/>
            </a:prstGeom>
            <a:noFill/>
            <a:extLst>
              <a:ext uri="{909E8E84-426E-40DD-AFC4-6F175D3DCCD1}">
                <a14:hiddenFill xmlns:a14="http://schemas.microsoft.com/office/drawing/2010/main">
                  <a:solidFill>
                    <a:srgbClr val="FFFFFF"/>
                  </a:solidFill>
                </a14:hiddenFill>
              </a:ext>
            </a:extLst>
          </p:spPr>
        </p:pic>
        <p:sp>
          <p:nvSpPr>
            <p:cNvPr id="25" name="Flèche droite 24"/>
            <p:cNvSpPr/>
            <p:nvPr/>
          </p:nvSpPr>
          <p:spPr bwMode="auto">
            <a:xfrm rot="19925575" flipV="1">
              <a:off x="3015835" y="4192514"/>
              <a:ext cx="657637" cy="502128"/>
            </a:xfrm>
            <a:prstGeom prst="rightArrow">
              <a:avLst/>
            </a:prstGeom>
            <a:solidFill>
              <a:schemeClr val="bg1">
                <a:lumMod val="6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2200" spc="-150" dirty="0" smtClean="0">
                <a:gradFill>
                  <a:gsLst>
                    <a:gs pos="0">
                      <a:srgbClr val="FFFFFF"/>
                    </a:gs>
                    <a:gs pos="100000">
                      <a:srgbClr val="FFFFFF"/>
                    </a:gs>
                  </a:gsLst>
                  <a:lin ang="5400000" scaled="0"/>
                </a:gradFill>
                <a:latin typeface="Segoe Light" pitchFamily="34" charset="0"/>
              </a:endParaRPr>
            </a:p>
          </p:txBody>
        </p:sp>
        <p:sp>
          <p:nvSpPr>
            <p:cNvPr id="26" name="Flèche droite 25"/>
            <p:cNvSpPr/>
            <p:nvPr/>
          </p:nvSpPr>
          <p:spPr bwMode="auto">
            <a:xfrm rot="1674425">
              <a:off x="5928045" y="4296421"/>
              <a:ext cx="657637" cy="502128"/>
            </a:xfrm>
            <a:prstGeom prst="rightArrow">
              <a:avLst/>
            </a:prstGeom>
            <a:solidFill>
              <a:schemeClr val="bg1">
                <a:lumMod val="6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2200" spc="-150" dirty="0" smtClean="0">
                <a:gradFill>
                  <a:gsLst>
                    <a:gs pos="0">
                      <a:srgbClr val="FFFFFF"/>
                    </a:gs>
                    <a:gs pos="100000">
                      <a:srgbClr val="FFFFFF"/>
                    </a:gs>
                  </a:gsLst>
                  <a:lin ang="5400000" scaled="0"/>
                </a:gradFill>
                <a:latin typeface="Segoe Light" pitchFamily="34" charset="0"/>
              </a:endParaRPr>
            </a:p>
          </p:txBody>
        </p:sp>
        <p:grpSp>
          <p:nvGrpSpPr>
            <p:cNvPr id="27" name="Groupe 26"/>
            <p:cNvGrpSpPr/>
            <p:nvPr/>
          </p:nvGrpSpPr>
          <p:grpSpPr>
            <a:xfrm>
              <a:off x="3075757" y="5394461"/>
              <a:ext cx="3522384" cy="502128"/>
              <a:chOff x="2875817" y="5226821"/>
              <a:chExt cx="3217911" cy="502128"/>
            </a:xfrm>
          </p:grpSpPr>
          <p:sp>
            <p:nvSpPr>
              <p:cNvPr id="28" name="Flèche droite 27"/>
              <p:cNvSpPr/>
              <p:nvPr/>
            </p:nvSpPr>
            <p:spPr bwMode="auto">
              <a:xfrm flipH="1">
                <a:off x="2875817" y="5226821"/>
                <a:ext cx="540205" cy="502128"/>
              </a:xfrm>
              <a:prstGeom prst="rightArrow">
                <a:avLst/>
              </a:prstGeom>
              <a:solidFill>
                <a:schemeClr val="bg1">
                  <a:lumMod val="6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2200" spc="-150" dirty="0" smtClean="0">
                  <a:gradFill>
                    <a:gsLst>
                      <a:gs pos="0">
                        <a:srgbClr val="FFFFFF"/>
                      </a:gs>
                      <a:gs pos="100000">
                        <a:srgbClr val="FFFFFF"/>
                      </a:gs>
                    </a:gsLst>
                    <a:lin ang="5400000" scaled="0"/>
                  </a:gradFill>
                  <a:latin typeface="Segoe Light" pitchFamily="34" charset="0"/>
                </a:endParaRPr>
              </a:p>
            </p:txBody>
          </p:sp>
          <p:sp>
            <p:nvSpPr>
              <p:cNvPr id="29" name="Rectangle 28"/>
              <p:cNvSpPr/>
              <p:nvPr/>
            </p:nvSpPr>
            <p:spPr bwMode="auto">
              <a:xfrm>
                <a:off x="3531305" y="5361926"/>
                <a:ext cx="420258" cy="249561"/>
              </a:xfrm>
              <a:prstGeom prst="rect">
                <a:avLst/>
              </a:prstGeom>
              <a:solidFill>
                <a:schemeClr val="bg1">
                  <a:lumMod val="6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2200" spc="-150" dirty="0" smtClean="0">
                  <a:gradFill>
                    <a:gsLst>
                      <a:gs pos="0">
                        <a:srgbClr val="FFFFFF"/>
                      </a:gs>
                      <a:gs pos="100000">
                        <a:srgbClr val="FFFFFF"/>
                      </a:gs>
                    </a:gsLst>
                    <a:lin ang="5400000" scaled="0"/>
                  </a:gradFill>
                  <a:latin typeface="Segoe Light" pitchFamily="34" charset="0"/>
                </a:endParaRPr>
              </a:p>
            </p:txBody>
          </p:sp>
          <p:sp>
            <p:nvSpPr>
              <p:cNvPr id="30" name="Rectangle 29"/>
              <p:cNvSpPr/>
              <p:nvPr/>
            </p:nvSpPr>
            <p:spPr bwMode="auto">
              <a:xfrm>
                <a:off x="4066846" y="5366842"/>
                <a:ext cx="420258" cy="249561"/>
              </a:xfrm>
              <a:prstGeom prst="rect">
                <a:avLst/>
              </a:prstGeom>
              <a:solidFill>
                <a:schemeClr val="bg1">
                  <a:lumMod val="6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2200" spc="-150" dirty="0" smtClean="0">
                  <a:gradFill>
                    <a:gsLst>
                      <a:gs pos="0">
                        <a:srgbClr val="FFFFFF"/>
                      </a:gs>
                      <a:gs pos="100000">
                        <a:srgbClr val="FFFFFF"/>
                      </a:gs>
                    </a:gsLst>
                    <a:lin ang="5400000" scaled="0"/>
                  </a:gradFill>
                  <a:latin typeface="Segoe Light" pitchFamily="34" charset="0"/>
                </a:endParaRPr>
              </a:p>
            </p:txBody>
          </p:sp>
          <p:sp>
            <p:nvSpPr>
              <p:cNvPr id="31" name="Rectangle 30"/>
              <p:cNvSpPr/>
              <p:nvPr/>
            </p:nvSpPr>
            <p:spPr bwMode="auto">
              <a:xfrm>
                <a:off x="4602387" y="5366842"/>
                <a:ext cx="420258" cy="249561"/>
              </a:xfrm>
              <a:prstGeom prst="rect">
                <a:avLst/>
              </a:prstGeom>
              <a:solidFill>
                <a:schemeClr val="bg1">
                  <a:lumMod val="6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2200" spc="-150" dirty="0" smtClean="0">
                  <a:gradFill>
                    <a:gsLst>
                      <a:gs pos="0">
                        <a:srgbClr val="FFFFFF"/>
                      </a:gs>
                      <a:gs pos="100000">
                        <a:srgbClr val="FFFFFF"/>
                      </a:gs>
                    </a:gsLst>
                    <a:lin ang="5400000" scaled="0"/>
                  </a:gradFill>
                  <a:latin typeface="Segoe Light" pitchFamily="34" charset="0"/>
                </a:endParaRPr>
              </a:p>
            </p:txBody>
          </p:sp>
          <p:sp>
            <p:nvSpPr>
              <p:cNvPr id="32" name="Rectangle 31"/>
              <p:cNvSpPr/>
              <p:nvPr/>
            </p:nvSpPr>
            <p:spPr bwMode="auto">
              <a:xfrm>
                <a:off x="5137928" y="5353104"/>
                <a:ext cx="420258" cy="249561"/>
              </a:xfrm>
              <a:prstGeom prst="rect">
                <a:avLst/>
              </a:prstGeom>
              <a:solidFill>
                <a:schemeClr val="bg1">
                  <a:lumMod val="6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2200" spc="-150" dirty="0" smtClean="0">
                  <a:gradFill>
                    <a:gsLst>
                      <a:gs pos="0">
                        <a:srgbClr val="FFFFFF"/>
                      </a:gs>
                      <a:gs pos="100000">
                        <a:srgbClr val="FFFFFF"/>
                      </a:gs>
                    </a:gsLst>
                    <a:lin ang="5400000" scaled="0"/>
                  </a:gradFill>
                  <a:latin typeface="Segoe Light" pitchFamily="34" charset="0"/>
                </a:endParaRPr>
              </a:p>
            </p:txBody>
          </p:sp>
          <p:sp>
            <p:nvSpPr>
              <p:cNvPr id="33" name="Rectangle 32"/>
              <p:cNvSpPr/>
              <p:nvPr/>
            </p:nvSpPr>
            <p:spPr bwMode="auto">
              <a:xfrm>
                <a:off x="5673470" y="5356977"/>
                <a:ext cx="420258" cy="249561"/>
              </a:xfrm>
              <a:prstGeom prst="rect">
                <a:avLst/>
              </a:prstGeom>
              <a:solidFill>
                <a:schemeClr val="bg1">
                  <a:lumMod val="6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2200" spc="-150" dirty="0" smtClean="0">
                  <a:gradFill>
                    <a:gsLst>
                      <a:gs pos="0">
                        <a:srgbClr val="FFFFFF"/>
                      </a:gs>
                      <a:gs pos="100000">
                        <a:srgbClr val="FFFFFF"/>
                      </a:gs>
                    </a:gsLst>
                    <a:lin ang="5400000" scaled="0"/>
                  </a:gradFill>
                  <a:latin typeface="Segoe Light" pitchFamily="34" charset="0"/>
                </a:endParaRPr>
              </a:p>
            </p:txBody>
          </p:sp>
        </p:grpSp>
        <p:sp>
          <p:nvSpPr>
            <p:cNvPr id="18" name="Ellipse 17"/>
            <p:cNvSpPr/>
            <p:nvPr/>
          </p:nvSpPr>
          <p:spPr>
            <a:xfrm>
              <a:off x="868011" y="4021096"/>
              <a:ext cx="2341787" cy="2024588"/>
            </a:xfrm>
            <a:prstGeom prst="ellipse">
              <a:avLst/>
            </a:prstGeom>
            <a:noFill/>
            <a:ln w="7620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grpSp>
          <p:nvGrpSpPr>
            <p:cNvPr id="5" name="Groupe 4"/>
            <p:cNvGrpSpPr/>
            <p:nvPr/>
          </p:nvGrpSpPr>
          <p:grpSpPr>
            <a:xfrm>
              <a:off x="3644663" y="2693829"/>
              <a:ext cx="2460422" cy="2533967"/>
              <a:chOff x="3614183" y="2693829"/>
              <a:chExt cx="2460422" cy="2533967"/>
            </a:xfrm>
          </p:grpSpPr>
          <p:sp>
            <p:nvSpPr>
              <p:cNvPr id="22" name="Ellipse 21"/>
              <p:cNvSpPr/>
              <p:nvPr/>
            </p:nvSpPr>
            <p:spPr>
              <a:xfrm>
                <a:off x="3614183" y="3142247"/>
                <a:ext cx="2341787" cy="2024588"/>
              </a:xfrm>
              <a:prstGeom prst="ellipse">
                <a:avLst/>
              </a:prstGeom>
              <a:noFill/>
              <a:ln w="7620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pic>
            <p:nvPicPr>
              <p:cNvPr id="1032" name="Picture 8" descr="http://icons.iconarchive.com/icons/double-j-design/electronics/256/PCB-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4183" y="2693829"/>
                <a:ext cx="2460422"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icons.iconarchive.com/icons/double-j-design/electronics/256/DIP-16-pin-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77730" flipH="1">
                <a:off x="4067860" y="2997684"/>
                <a:ext cx="1496068" cy="1496068"/>
              </a:xfrm>
              <a:prstGeom prst="rect">
                <a:avLst/>
              </a:prstGeom>
              <a:noFill/>
              <a:extLst>
                <a:ext uri="{909E8E84-426E-40DD-AFC4-6F175D3DCCD1}">
                  <a14:hiddenFill xmlns:a14="http://schemas.microsoft.com/office/drawing/2010/main">
                    <a:solidFill>
                      <a:srgbClr val="FFFFFF"/>
                    </a:solidFill>
                  </a14:hiddenFill>
                </a:ext>
              </a:extLst>
            </p:spPr>
          </p:pic>
          <p:sp>
            <p:nvSpPr>
              <p:cNvPr id="37" name="Text Placeholder 2"/>
              <p:cNvSpPr txBox="1">
                <a:spLocks/>
              </p:cNvSpPr>
              <p:nvPr/>
            </p:nvSpPr>
            <p:spPr>
              <a:xfrm>
                <a:off x="3614183" y="4726238"/>
                <a:ext cx="2341787" cy="501558"/>
              </a:xfrm>
              <a:prstGeom prst="rect">
                <a:avLst/>
              </a:prstGeom>
            </p:spPr>
            <p:txBody>
              <a:bodyPr vert="horz" wrap="square" lIns="0" tIns="0" rIns="0" bIns="0" rtlCol="0">
                <a:normAutofit/>
              </a:bodyPr>
              <a:lstStyle>
                <a:lvl1pPr marL="347663" indent="-347663" algn="l" defTabSz="914363" rtl="0" eaLnBrk="1" latinLnBrk="0" hangingPunct="1">
                  <a:lnSpc>
                    <a:spcPct val="90000"/>
                  </a:lnSpc>
                  <a:spcBef>
                    <a:spcPct val="20000"/>
                  </a:spcBef>
                  <a:buClr>
                    <a:schemeClr val="accent1"/>
                  </a:buClr>
                  <a:buSzPct val="100000"/>
                  <a:buFontTx/>
                  <a:buBlip>
                    <a:blip r:embed="rId3"/>
                  </a:buBlip>
                  <a:defRPr sz="3200" kern="1200" spc="-150">
                    <a:solidFill>
                      <a:srgbClr val="000000"/>
                    </a:solidFill>
                    <a:latin typeface="Segoe Light" pitchFamily="34" charset="0"/>
                    <a:ea typeface="+mn-ea"/>
                    <a:cs typeface="+mn-cs"/>
                  </a:defRPr>
                </a:lvl1pPr>
                <a:lvl2pPr marL="744538" indent="-284163"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2pPr>
                <a:lvl3pPr marL="1143000" indent="-287338"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3pPr>
                <a:lvl4pPr marL="1490663" indent="-231775"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4pPr>
                <a:lvl5pPr marL="1828800" indent="-223838"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chemeClr val="bg1">
                      <a:lumMod val="65000"/>
                    </a:schemeClr>
                  </a:buClr>
                  <a:buNone/>
                </a:pPr>
                <a:r>
                  <a:rPr lang="fr-FR" b="1" dirty="0" smtClean="0">
                    <a:solidFill>
                      <a:srgbClr val="454545"/>
                    </a:solidFill>
                  </a:rPr>
                  <a:t>Electronique</a:t>
                </a:r>
                <a:endParaRPr lang="fr-FR" sz="2800" b="1" dirty="0" smtClean="0">
                  <a:solidFill>
                    <a:srgbClr val="454545"/>
                  </a:solidFill>
                </a:endParaRPr>
              </a:p>
            </p:txBody>
          </p:sp>
        </p:grpSp>
        <p:grpSp>
          <p:nvGrpSpPr>
            <p:cNvPr id="34" name="Groupe 33"/>
            <p:cNvGrpSpPr/>
            <p:nvPr/>
          </p:nvGrpSpPr>
          <p:grpSpPr>
            <a:xfrm>
              <a:off x="6445752" y="3964723"/>
              <a:ext cx="2819040" cy="2474961"/>
              <a:chOff x="6552432" y="3964723"/>
              <a:chExt cx="2819040" cy="2474961"/>
            </a:xfrm>
          </p:grpSpPr>
          <p:sp>
            <p:nvSpPr>
              <p:cNvPr id="12" name="Ellipse 11"/>
              <p:cNvSpPr/>
              <p:nvPr/>
            </p:nvSpPr>
            <p:spPr>
              <a:xfrm>
                <a:off x="6657452" y="3964723"/>
                <a:ext cx="2341787" cy="2024588"/>
              </a:xfrm>
              <a:prstGeom prst="ellipse">
                <a:avLst/>
              </a:prstGeom>
              <a:noFill/>
              <a:ln w="7620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38" name="Text Placeholder 2"/>
              <p:cNvSpPr txBox="1">
                <a:spLocks/>
              </p:cNvSpPr>
              <p:nvPr/>
            </p:nvSpPr>
            <p:spPr>
              <a:xfrm>
                <a:off x="6552432" y="5938126"/>
                <a:ext cx="2819040" cy="501558"/>
              </a:xfrm>
              <a:prstGeom prst="rect">
                <a:avLst/>
              </a:prstGeom>
            </p:spPr>
            <p:txBody>
              <a:bodyPr vert="horz" wrap="square" lIns="0" tIns="0" rIns="0" bIns="0" rtlCol="0">
                <a:normAutofit/>
              </a:bodyPr>
              <a:lstStyle>
                <a:lvl1pPr marL="347663" indent="-347663" algn="l" defTabSz="914363" rtl="0" eaLnBrk="1" latinLnBrk="0" hangingPunct="1">
                  <a:lnSpc>
                    <a:spcPct val="90000"/>
                  </a:lnSpc>
                  <a:spcBef>
                    <a:spcPct val="20000"/>
                  </a:spcBef>
                  <a:buClr>
                    <a:schemeClr val="accent1"/>
                  </a:buClr>
                  <a:buSzPct val="100000"/>
                  <a:buFontTx/>
                  <a:buBlip>
                    <a:blip r:embed="rId3"/>
                  </a:buBlip>
                  <a:defRPr sz="3200" kern="1200" spc="-150">
                    <a:solidFill>
                      <a:srgbClr val="000000"/>
                    </a:solidFill>
                    <a:latin typeface="Segoe Light" pitchFamily="34" charset="0"/>
                    <a:ea typeface="+mn-ea"/>
                    <a:cs typeface="+mn-cs"/>
                  </a:defRPr>
                </a:lvl1pPr>
                <a:lvl2pPr marL="744538" indent="-284163"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2pPr>
                <a:lvl3pPr marL="1143000" indent="-287338"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3pPr>
                <a:lvl4pPr marL="1490663" indent="-231775"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4pPr>
                <a:lvl5pPr marL="1828800" indent="-223838"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chemeClr val="bg1">
                      <a:lumMod val="65000"/>
                    </a:schemeClr>
                  </a:buClr>
                  <a:buNone/>
                </a:pPr>
                <a:endParaRPr lang="fr-FR" b="1" dirty="0">
                  <a:solidFill>
                    <a:srgbClr val="454545"/>
                  </a:solidFill>
                </a:endParaRPr>
              </a:p>
            </p:txBody>
          </p:sp>
        </p:grpSp>
        <p:pic>
          <p:nvPicPr>
            <p:cNvPr id="10" name="Image 9"/>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31208" y="5033390"/>
              <a:ext cx="1715704" cy="1715704"/>
            </a:xfrm>
            <a:prstGeom prst="rect">
              <a:avLst/>
            </a:prstGeom>
          </p:spPr>
        </p:pic>
      </p:grpSp>
      <p:sp>
        <p:nvSpPr>
          <p:cNvPr id="6" name="AutoShape 2" descr="Résultat de recherche d'images pour &quot;quand utiliser le chifoumi&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8" name="AutoShape 4" descr="Résultat de recherche d'images pour &quot;quand utiliser le chifoumi&quo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9" name="AutoShape 6" descr="Résultat de recherche d'images pour &quot;pierre feuille ciseaux&quo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36" name="Picture 2" descr="C:\Users\Tupac Amaru Shakur\Desktop\index.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70938" y="-51139"/>
            <a:ext cx="1238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Afficher l'image d'origin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3227" y="4239811"/>
            <a:ext cx="2051354" cy="165677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Afficher l'image d'origin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94014" y="4230990"/>
            <a:ext cx="2398800" cy="1492054"/>
          </a:xfrm>
          <a:prstGeom prst="rect">
            <a:avLst/>
          </a:prstGeom>
          <a:noFill/>
          <a:extLst>
            <a:ext uri="{909E8E84-426E-40DD-AFC4-6F175D3DCCD1}">
              <a14:hiddenFill xmlns:a14="http://schemas.microsoft.com/office/drawing/2010/main">
                <a:solidFill>
                  <a:srgbClr val="FFFFFF"/>
                </a:solidFill>
              </a14:hiddenFill>
            </a:ext>
          </a:extLst>
        </p:spPr>
      </p:pic>
      <p:sp>
        <p:nvSpPr>
          <p:cNvPr id="40" name="Flèche droite 39"/>
          <p:cNvSpPr/>
          <p:nvPr/>
        </p:nvSpPr>
        <p:spPr bwMode="auto">
          <a:xfrm rot="19925575" flipV="1">
            <a:off x="3015835" y="4192514"/>
            <a:ext cx="657637" cy="502128"/>
          </a:xfrm>
          <a:prstGeom prst="rightArrow">
            <a:avLst/>
          </a:prstGeom>
          <a:solidFill>
            <a:schemeClr val="bg1">
              <a:lumMod val="6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2200" spc="-150" dirty="0" smtClean="0">
              <a:gradFill>
                <a:gsLst>
                  <a:gs pos="0">
                    <a:srgbClr val="FFFFFF"/>
                  </a:gs>
                  <a:gs pos="100000">
                    <a:srgbClr val="FFFFFF"/>
                  </a:gs>
                </a:gsLst>
                <a:lin ang="5400000" scaled="0"/>
              </a:gradFill>
              <a:latin typeface="Segoe Light" pitchFamily="34" charset="0"/>
            </a:endParaRPr>
          </a:p>
        </p:txBody>
      </p:sp>
      <p:sp>
        <p:nvSpPr>
          <p:cNvPr id="41" name="Flèche droite 40"/>
          <p:cNvSpPr/>
          <p:nvPr/>
        </p:nvSpPr>
        <p:spPr bwMode="auto">
          <a:xfrm rot="1674425">
            <a:off x="5928045" y="4296421"/>
            <a:ext cx="657637" cy="502128"/>
          </a:xfrm>
          <a:prstGeom prst="rightArrow">
            <a:avLst/>
          </a:prstGeom>
          <a:solidFill>
            <a:schemeClr val="bg1">
              <a:lumMod val="6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2200" spc="-150" dirty="0" smtClean="0">
              <a:gradFill>
                <a:gsLst>
                  <a:gs pos="0">
                    <a:srgbClr val="FFFFFF"/>
                  </a:gs>
                  <a:gs pos="100000">
                    <a:srgbClr val="FFFFFF"/>
                  </a:gs>
                </a:gsLst>
                <a:lin ang="5400000" scaled="0"/>
              </a:gradFill>
              <a:latin typeface="Segoe Light" pitchFamily="34" charset="0"/>
            </a:endParaRPr>
          </a:p>
        </p:txBody>
      </p:sp>
      <p:grpSp>
        <p:nvGrpSpPr>
          <p:cNvPr id="42" name="Groupe 41"/>
          <p:cNvGrpSpPr/>
          <p:nvPr/>
        </p:nvGrpSpPr>
        <p:grpSpPr>
          <a:xfrm>
            <a:off x="3075757" y="5394461"/>
            <a:ext cx="3522384" cy="502128"/>
            <a:chOff x="2875817" y="5226821"/>
            <a:chExt cx="3217911" cy="502128"/>
          </a:xfrm>
        </p:grpSpPr>
        <p:sp>
          <p:nvSpPr>
            <p:cNvPr id="43" name="Flèche droite 42"/>
            <p:cNvSpPr/>
            <p:nvPr/>
          </p:nvSpPr>
          <p:spPr bwMode="auto">
            <a:xfrm flipH="1">
              <a:off x="2875817" y="5226821"/>
              <a:ext cx="540205" cy="502128"/>
            </a:xfrm>
            <a:prstGeom prst="rightArrow">
              <a:avLst/>
            </a:prstGeom>
            <a:solidFill>
              <a:schemeClr val="bg1">
                <a:lumMod val="6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2200" spc="-150" dirty="0" smtClean="0">
                <a:gradFill>
                  <a:gsLst>
                    <a:gs pos="0">
                      <a:srgbClr val="FFFFFF"/>
                    </a:gs>
                    <a:gs pos="100000">
                      <a:srgbClr val="FFFFFF"/>
                    </a:gs>
                  </a:gsLst>
                  <a:lin ang="5400000" scaled="0"/>
                </a:gradFill>
                <a:latin typeface="Segoe Light" pitchFamily="34" charset="0"/>
              </a:endParaRPr>
            </a:p>
          </p:txBody>
        </p:sp>
        <p:sp>
          <p:nvSpPr>
            <p:cNvPr id="44" name="Rectangle 43"/>
            <p:cNvSpPr/>
            <p:nvPr/>
          </p:nvSpPr>
          <p:spPr bwMode="auto">
            <a:xfrm>
              <a:off x="3531305" y="5361926"/>
              <a:ext cx="420258" cy="249561"/>
            </a:xfrm>
            <a:prstGeom prst="rect">
              <a:avLst/>
            </a:prstGeom>
            <a:solidFill>
              <a:schemeClr val="bg1">
                <a:lumMod val="6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2200" spc="-150" dirty="0" smtClean="0">
                <a:gradFill>
                  <a:gsLst>
                    <a:gs pos="0">
                      <a:srgbClr val="FFFFFF"/>
                    </a:gs>
                    <a:gs pos="100000">
                      <a:srgbClr val="FFFFFF"/>
                    </a:gs>
                  </a:gsLst>
                  <a:lin ang="5400000" scaled="0"/>
                </a:gradFill>
                <a:latin typeface="Segoe Light" pitchFamily="34" charset="0"/>
              </a:endParaRPr>
            </a:p>
          </p:txBody>
        </p:sp>
        <p:sp>
          <p:nvSpPr>
            <p:cNvPr id="45" name="Rectangle 44"/>
            <p:cNvSpPr/>
            <p:nvPr/>
          </p:nvSpPr>
          <p:spPr bwMode="auto">
            <a:xfrm>
              <a:off x="4066846" y="5366842"/>
              <a:ext cx="420258" cy="249561"/>
            </a:xfrm>
            <a:prstGeom prst="rect">
              <a:avLst/>
            </a:prstGeom>
            <a:solidFill>
              <a:schemeClr val="bg1">
                <a:lumMod val="6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2200" spc="-150" dirty="0" smtClean="0">
                <a:gradFill>
                  <a:gsLst>
                    <a:gs pos="0">
                      <a:srgbClr val="FFFFFF"/>
                    </a:gs>
                    <a:gs pos="100000">
                      <a:srgbClr val="FFFFFF"/>
                    </a:gs>
                  </a:gsLst>
                  <a:lin ang="5400000" scaled="0"/>
                </a:gradFill>
                <a:latin typeface="Segoe Light" pitchFamily="34" charset="0"/>
              </a:endParaRPr>
            </a:p>
          </p:txBody>
        </p:sp>
        <p:sp>
          <p:nvSpPr>
            <p:cNvPr id="46" name="Rectangle 45"/>
            <p:cNvSpPr/>
            <p:nvPr/>
          </p:nvSpPr>
          <p:spPr bwMode="auto">
            <a:xfrm>
              <a:off x="4602387" y="5366842"/>
              <a:ext cx="420258" cy="249561"/>
            </a:xfrm>
            <a:prstGeom prst="rect">
              <a:avLst/>
            </a:prstGeom>
            <a:solidFill>
              <a:schemeClr val="bg1">
                <a:lumMod val="6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2200" spc="-150" dirty="0" smtClean="0">
                <a:gradFill>
                  <a:gsLst>
                    <a:gs pos="0">
                      <a:srgbClr val="FFFFFF"/>
                    </a:gs>
                    <a:gs pos="100000">
                      <a:srgbClr val="FFFFFF"/>
                    </a:gs>
                  </a:gsLst>
                  <a:lin ang="5400000" scaled="0"/>
                </a:gradFill>
                <a:latin typeface="Segoe Light" pitchFamily="34" charset="0"/>
              </a:endParaRPr>
            </a:p>
          </p:txBody>
        </p:sp>
        <p:sp>
          <p:nvSpPr>
            <p:cNvPr id="47" name="Rectangle 46"/>
            <p:cNvSpPr/>
            <p:nvPr/>
          </p:nvSpPr>
          <p:spPr bwMode="auto">
            <a:xfrm>
              <a:off x="5137928" y="5353104"/>
              <a:ext cx="420258" cy="249561"/>
            </a:xfrm>
            <a:prstGeom prst="rect">
              <a:avLst/>
            </a:prstGeom>
            <a:solidFill>
              <a:schemeClr val="bg1">
                <a:lumMod val="6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2200" spc="-150" dirty="0" smtClean="0">
                <a:gradFill>
                  <a:gsLst>
                    <a:gs pos="0">
                      <a:srgbClr val="FFFFFF"/>
                    </a:gs>
                    <a:gs pos="100000">
                      <a:srgbClr val="FFFFFF"/>
                    </a:gs>
                  </a:gsLst>
                  <a:lin ang="5400000" scaled="0"/>
                </a:gradFill>
                <a:latin typeface="Segoe Light" pitchFamily="34" charset="0"/>
              </a:endParaRPr>
            </a:p>
          </p:txBody>
        </p:sp>
        <p:sp>
          <p:nvSpPr>
            <p:cNvPr id="48" name="Rectangle 47"/>
            <p:cNvSpPr/>
            <p:nvPr/>
          </p:nvSpPr>
          <p:spPr bwMode="auto">
            <a:xfrm>
              <a:off x="5673470" y="5356977"/>
              <a:ext cx="420258" cy="249561"/>
            </a:xfrm>
            <a:prstGeom prst="rect">
              <a:avLst/>
            </a:prstGeom>
            <a:solidFill>
              <a:schemeClr val="bg1">
                <a:lumMod val="65000"/>
              </a:schemeClr>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fr-FR" sz="2200" spc="-150" dirty="0" smtClean="0">
                <a:gradFill>
                  <a:gsLst>
                    <a:gs pos="0">
                      <a:srgbClr val="FFFFFF"/>
                    </a:gs>
                    <a:gs pos="100000">
                      <a:srgbClr val="FFFFFF"/>
                    </a:gs>
                  </a:gsLst>
                  <a:lin ang="5400000" scaled="0"/>
                </a:gradFill>
                <a:latin typeface="Segoe Light" pitchFamily="34" charset="0"/>
              </a:endParaRPr>
            </a:p>
          </p:txBody>
        </p:sp>
      </p:grpSp>
      <p:sp>
        <p:nvSpPr>
          <p:cNvPr id="49" name="Ellipse 48"/>
          <p:cNvSpPr/>
          <p:nvPr/>
        </p:nvSpPr>
        <p:spPr>
          <a:xfrm>
            <a:off x="868011" y="4021096"/>
            <a:ext cx="2341787" cy="2024588"/>
          </a:xfrm>
          <a:prstGeom prst="ellipse">
            <a:avLst/>
          </a:prstGeom>
          <a:noFill/>
          <a:ln w="7620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grpSp>
        <p:nvGrpSpPr>
          <p:cNvPr id="50" name="Groupe 49"/>
          <p:cNvGrpSpPr/>
          <p:nvPr/>
        </p:nvGrpSpPr>
        <p:grpSpPr>
          <a:xfrm>
            <a:off x="6445752" y="3975829"/>
            <a:ext cx="2819040" cy="2463855"/>
            <a:chOff x="6552432" y="3975829"/>
            <a:chExt cx="2819040" cy="2463855"/>
          </a:xfrm>
        </p:grpSpPr>
        <p:sp>
          <p:nvSpPr>
            <p:cNvPr id="51" name="Ellipse 50"/>
            <p:cNvSpPr/>
            <p:nvPr/>
          </p:nvSpPr>
          <p:spPr>
            <a:xfrm>
              <a:off x="6600738" y="3975829"/>
              <a:ext cx="2341787" cy="2024588"/>
            </a:xfrm>
            <a:prstGeom prst="ellipse">
              <a:avLst/>
            </a:prstGeom>
            <a:noFill/>
            <a:ln w="7620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sp>
          <p:nvSpPr>
            <p:cNvPr id="52" name="Text Placeholder 2"/>
            <p:cNvSpPr txBox="1">
              <a:spLocks/>
            </p:cNvSpPr>
            <p:nvPr/>
          </p:nvSpPr>
          <p:spPr>
            <a:xfrm>
              <a:off x="6552432" y="5938126"/>
              <a:ext cx="2819040" cy="501558"/>
            </a:xfrm>
            <a:prstGeom prst="rect">
              <a:avLst/>
            </a:prstGeom>
          </p:spPr>
          <p:txBody>
            <a:bodyPr vert="horz" wrap="square" lIns="0" tIns="0" rIns="0" bIns="0" rtlCol="0">
              <a:normAutofit/>
            </a:bodyPr>
            <a:lstStyle>
              <a:lvl1pPr marL="347663" indent="-347663" algn="l" defTabSz="914363" rtl="0" eaLnBrk="1" latinLnBrk="0" hangingPunct="1">
                <a:lnSpc>
                  <a:spcPct val="90000"/>
                </a:lnSpc>
                <a:spcBef>
                  <a:spcPct val="20000"/>
                </a:spcBef>
                <a:buClr>
                  <a:schemeClr val="accent1"/>
                </a:buClr>
                <a:buSzPct val="100000"/>
                <a:buFontTx/>
                <a:buBlip>
                  <a:blip r:embed="rId3"/>
                </a:buBlip>
                <a:defRPr sz="3200" kern="1200" spc="-150">
                  <a:solidFill>
                    <a:srgbClr val="000000"/>
                  </a:solidFill>
                  <a:latin typeface="Segoe Light" pitchFamily="34" charset="0"/>
                  <a:ea typeface="+mn-ea"/>
                  <a:cs typeface="+mn-cs"/>
                </a:defRPr>
              </a:lvl1pPr>
              <a:lvl2pPr marL="744538" indent="-284163"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2pPr>
              <a:lvl3pPr marL="1143000" indent="-287338"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3pPr>
              <a:lvl4pPr marL="1490663" indent="-231775"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4pPr>
              <a:lvl5pPr marL="1828800" indent="-223838"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chemeClr val="bg1">
                    <a:lumMod val="65000"/>
                  </a:schemeClr>
                </a:buClr>
                <a:buNone/>
              </a:pPr>
              <a:endParaRPr lang="fr-FR" b="1" dirty="0">
                <a:solidFill>
                  <a:srgbClr val="454545"/>
                </a:solidFill>
              </a:endParaRPr>
            </a:p>
          </p:txBody>
        </p:sp>
      </p:grpSp>
      <p:grpSp>
        <p:nvGrpSpPr>
          <p:cNvPr id="53" name="Groupe 52"/>
          <p:cNvGrpSpPr/>
          <p:nvPr/>
        </p:nvGrpSpPr>
        <p:grpSpPr>
          <a:xfrm>
            <a:off x="3644663" y="2693829"/>
            <a:ext cx="2460422" cy="2533967"/>
            <a:chOff x="3614183" y="2693829"/>
            <a:chExt cx="2460422" cy="2533967"/>
          </a:xfrm>
        </p:grpSpPr>
        <p:sp>
          <p:nvSpPr>
            <p:cNvPr id="54" name="Ellipse 53"/>
            <p:cNvSpPr/>
            <p:nvPr/>
          </p:nvSpPr>
          <p:spPr>
            <a:xfrm>
              <a:off x="3614183" y="3142247"/>
              <a:ext cx="2341787" cy="2024588"/>
            </a:xfrm>
            <a:prstGeom prst="ellipse">
              <a:avLst/>
            </a:prstGeom>
            <a:noFill/>
            <a:ln w="76200">
              <a:solidFill>
                <a:schemeClr val="bg1">
                  <a:lumMod val="6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pic>
          <p:nvPicPr>
            <p:cNvPr id="55" name="Picture 8" descr="http://icons.iconarchive.com/icons/double-j-design/electronics/256/PCB-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14183" y="2693829"/>
              <a:ext cx="2460422" cy="243840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descr="http://icons.iconarchive.com/icons/double-j-design/electronics/256/DIP-16-pin-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0677730" flipH="1">
              <a:off x="4067860" y="2997684"/>
              <a:ext cx="1496068" cy="1496068"/>
            </a:xfrm>
            <a:prstGeom prst="rect">
              <a:avLst/>
            </a:prstGeom>
            <a:noFill/>
            <a:extLst>
              <a:ext uri="{909E8E84-426E-40DD-AFC4-6F175D3DCCD1}">
                <a14:hiddenFill xmlns:a14="http://schemas.microsoft.com/office/drawing/2010/main">
                  <a:solidFill>
                    <a:srgbClr val="FFFFFF"/>
                  </a:solidFill>
                </a14:hiddenFill>
              </a:ext>
            </a:extLst>
          </p:spPr>
        </p:pic>
        <p:sp>
          <p:nvSpPr>
            <p:cNvPr id="57" name="Text Placeholder 2"/>
            <p:cNvSpPr txBox="1">
              <a:spLocks/>
            </p:cNvSpPr>
            <p:nvPr/>
          </p:nvSpPr>
          <p:spPr>
            <a:xfrm>
              <a:off x="3614183" y="4726238"/>
              <a:ext cx="2341787" cy="501558"/>
            </a:xfrm>
            <a:prstGeom prst="rect">
              <a:avLst/>
            </a:prstGeom>
          </p:spPr>
          <p:txBody>
            <a:bodyPr vert="horz" wrap="square" lIns="0" tIns="0" rIns="0" bIns="0" rtlCol="0">
              <a:normAutofit/>
            </a:bodyPr>
            <a:lstStyle>
              <a:lvl1pPr marL="347663" indent="-347663" algn="l" defTabSz="914363" rtl="0" eaLnBrk="1" latinLnBrk="0" hangingPunct="1">
                <a:lnSpc>
                  <a:spcPct val="90000"/>
                </a:lnSpc>
                <a:spcBef>
                  <a:spcPct val="20000"/>
                </a:spcBef>
                <a:buClr>
                  <a:schemeClr val="accent1"/>
                </a:buClr>
                <a:buSzPct val="100000"/>
                <a:buFontTx/>
                <a:buBlip>
                  <a:blip r:embed="rId3"/>
                </a:buBlip>
                <a:defRPr sz="3200" kern="1200" spc="-150">
                  <a:solidFill>
                    <a:srgbClr val="000000"/>
                  </a:solidFill>
                  <a:latin typeface="Segoe Light" pitchFamily="34" charset="0"/>
                  <a:ea typeface="+mn-ea"/>
                  <a:cs typeface="+mn-cs"/>
                </a:defRPr>
              </a:lvl1pPr>
              <a:lvl2pPr marL="744538" indent="-284163"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2pPr>
              <a:lvl3pPr marL="1143000" indent="-287338"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3pPr>
              <a:lvl4pPr marL="1490663" indent="-231775"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4pPr>
              <a:lvl5pPr marL="1828800" indent="-223838"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chemeClr val="bg1">
                    <a:lumMod val="65000"/>
                  </a:schemeClr>
                </a:buClr>
                <a:buNone/>
              </a:pPr>
              <a:r>
                <a:rPr lang="fr-FR" b="1" dirty="0" smtClean="0">
                  <a:solidFill>
                    <a:srgbClr val="454545"/>
                  </a:solidFill>
                </a:rPr>
                <a:t>Electronique</a:t>
              </a:r>
              <a:endParaRPr lang="fr-FR" sz="2800" b="1" dirty="0" smtClean="0">
                <a:solidFill>
                  <a:srgbClr val="454545"/>
                </a:solidFill>
              </a:endParaRPr>
            </a:p>
          </p:txBody>
        </p:sp>
      </p:grpSp>
      <p:sp>
        <p:nvSpPr>
          <p:cNvPr id="58" name="Text Placeholder 2"/>
          <p:cNvSpPr txBox="1">
            <a:spLocks/>
          </p:cNvSpPr>
          <p:nvPr/>
        </p:nvSpPr>
        <p:spPr>
          <a:xfrm>
            <a:off x="6498797" y="5896589"/>
            <a:ext cx="2341787" cy="501558"/>
          </a:xfrm>
          <a:prstGeom prst="rect">
            <a:avLst/>
          </a:prstGeom>
        </p:spPr>
        <p:txBody>
          <a:bodyPr vert="horz" wrap="square" lIns="0" tIns="0" rIns="0" bIns="0" rtlCol="0">
            <a:normAutofit/>
          </a:bodyPr>
          <a:lstStyle>
            <a:lvl1pPr marL="347663" indent="-347663" algn="l" defTabSz="914363" rtl="0" eaLnBrk="1" latinLnBrk="0" hangingPunct="1">
              <a:lnSpc>
                <a:spcPct val="90000"/>
              </a:lnSpc>
              <a:spcBef>
                <a:spcPct val="20000"/>
              </a:spcBef>
              <a:buClr>
                <a:schemeClr val="accent1"/>
              </a:buClr>
              <a:buSzPct val="100000"/>
              <a:buFontTx/>
              <a:buBlip>
                <a:blip r:embed="rId3"/>
              </a:buBlip>
              <a:defRPr sz="3200" kern="1200" spc="-150">
                <a:solidFill>
                  <a:srgbClr val="000000"/>
                </a:solidFill>
                <a:latin typeface="Segoe Light" pitchFamily="34" charset="0"/>
                <a:ea typeface="+mn-ea"/>
                <a:cs typeface="+mn-cs"/>
              </a:defRPr>
            </a:lvl1pPr>
            <a:lvl2pPr marL="744538" indent="-284163"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2pPr>
            <a:lvl3pPr marL="1143000" indent="-287338"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3pPr>
            <a:lvl4pPr marL="1490663" indent="-231775"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4pPr>
            <a:lvl5pPr marL="1828800" indent="-223838"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chemeClr val="bg1">
                  <a:lumMod val="65000"/>
                </a:schemeClr>
              </a:buClr>
              <a:buNone/>
            </a:pPr>
            <a:r>
              <a:rPr lang="fr-FR" sz="2800" b="1" dirty="0" smtClean="0">
                <a:solidFill>
                  <a:srgbClr val="454545"/>
                </a:solidFill>
              </a:rPr>
              <a:t>Drone final</a:t>
            </a:r>
          </a:p>
          <a:p>
            <a:pPr marL="0" indent="0" algn="ctr">
              <a:buClr>
                <a:schemeClr val="bg1">
                  <a:lumMod val="65000"/>
                </a:schemeClr>
              </a:buClr>
              <a:buNone/>
            </a:pPr>
            <a:endParaRPr lang="fr-FR" sz="2800" b="1" dirty="0" smtClean="0">
              <a:solidFill>
                <a:srgbClr val="454545"/>
              </a:solidFill>
            </a:endParaRPr>
          </a:p>
        </p:txBody>
      </p:sp>
      <p:sp>
        <p:nvSpPr>
          <p:cNvPr id="59" name="Text Placeholder 2"/>
          <p:cNvSpPr txBox="1">
            <a:spLocks/>
          </p:cNvSpPr>
          <p:nvPr/>
        </p:nvSpPr>
        <p:spPr>
          <a:xfrm>
            <a:off x="765175" y="6000084"/>
            <a:ext cx="2341787" cy="501558"/>
          </a:xfrm>
          <a:prstGeom prst="rect">
            <a:avLst/>
          </a:prstGeom>
        </p:spPr>
        <p:txBody>
          <a:bodyPr vert="horz" wrap="square" lIns="0" tIns="0" rIns="0" bIns="0" rtlCol="0">
            <a:normAutofit/>
          </a:bodyPr>
          <a:lstStyle>
            <a:lvl1pPr marL="347663" indent="-347663" algn="l" defTabSz="914363" rtl="0" eaLnBrk="1" latinLnBrk="0" hangingPunct="1">
              <a:lnSpc>
                <a:spcPct val="90000"/>
              </a:lnSpc>
              <a:spcBef>
                <a:spcPct val="20000"/>
              </a:spcBef>
              <a:buClr>
                <a:schemeClr val="accent1"/>
              </a:buClr>
              <a:buSzPct val="100000"/>
              <a:buFontTx/>
              <a:buBlip>
                <a:blip r:embed="rId3"/>
              </a:buBlip>
              <a:defRPr sz="3200" kern="1200" spc="-150">
                <a:solidFill>
                  <a:srgbClr val="000000"/>
                </a:solidFill>
                <a:latin typeface="Segoe Light" pitchFamily="34" charset="0"/>
                <a:ea typeface="+mn-ea"/>
                <a:cs typeface="+mn-cs"/>
              </a:defRPr>
            </a:lvl1pPr>
            <a:lvl2pPr marL="744538" indent="-284163"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2pPr>
            <a:lvl3pPr marL="1143000" indent="-287338"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3pPr>
            <a:lvl4pPr marL="1490663" indent="-231775"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4pPr>
            <a:lvl5pPr marL="1828800" indent="-223838"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Clr>
                <a:schemeClr val="bg1">
                  <a:lumMod val="65000"/>
                </a:schemeClr>
              </a:buClr>
              <a:buNone/>
            </a:pPr>
            <a:r>
              <a:rPr lang="fr-FR" b="1" dirty="0" smtClean="0">
                <a:solidFill>
                  <a:srgbClr val="454545"/>
                </a:solidFill>
              </a:rPr>
              <a:t>Simple drone</a:t>
            </a:r>
            <a:endParaRPr lang="fr-FR" sz="2800" b="1" dirty="0" smtClean="0">
              <a:solidFill>
                <a:srgbClr val="454545"/>
              </a:solidFill>
            </a:endParaRPr>
          </a:p>
        </p:txBody>
      </p:sp>
      <p:sp>
        <p:nvSpPr>
          <p:cNvPr id="60" name="Rectangle 59"/>
          <p:cNvSpPr/>
          <p:nvPr/>
        </p:nvSpPr>
        <p:spPr>
          <a:xfrm>
            <a:off x="9373719" y="6502736"/>
            <a:ext cx="649537" cy="369332"/>
          </a:xfrm>
          <a:prstGeom prst="rect">
            <a:avLst/>
          </a:prstGeom>
        </p:spPr>
        <p:txBody>
          <a:bodyPr wrap="none">
            <a:spAutoFit/>
          </a:bodyPr>
          <a:lstStyle/>
          <a:p>
            <a:r>
              <a:rPr lang="fr-FR" dirty="0" smtClean="0">
                <a:gradFill flip="none" rotWithShape="1">
                  <a:gsLst>
                    <a:gs pos="0">
                      <a:schemeClr val="tx1"/>
                    </a:gs>
                    <a:gs pos="86000">
                      <a:schemeClr val="tx1"/>
                    </a:gs>
                  </a:gsLst>
                  <a:lin ang="5400000" scaled="0"/>
                  <a:tileRect/>
                </a:gradFill>
              </a:rPr>
              <a:t>5/14</a:t>
            </a:r>
            <a:endParaRPr lang="fr-FR" dirty="0"/>
          </a:p>
        </p:txBody>
      </p:sp>
    </p:spTree>
    <p:extLst>
      <p:ext uri="{BB962C8B-B14F-4D97-AF65-F5344CB8AC3E}">
        <p14:creationId xmlns:p14="http://schemas.microsoft.com/office/powerpoint/2010/main" val="571739196"/>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p:cTn id="7" dur="500" fill="hold"/>
                                        <p:tgtEl>
                                          <p:spTgt spid="40"/>
                                        </p:tgtEl>
                                        <p:attrNameLst>
                                          <p:attrName>ppt_w</p:attrName>
                                        </p:attrNameLst>
                                      </p:cBhvr>
                                      <p:tavLst>
                                        <p:tav tm="0">
                                          <p:val>
                                            <p:fltVal val="0"/>
                                          </p:val>
                                        </p:tav>
                                        <p:tav tm="100000">
                                          <p:val>
                                            <p:strVal val="#ppt_w"/>
                                          </p:val>
                                        </p:tav>
                                      </p:tavLst>
                                    </p:anim>
                                    <p:anim calcmode="lin" valueType="num">
                                      <p:cBhvr>
                                        <p:cTn id="8" dur="500" fill="hold"/>
                                        <p:tgtEl>
                                          <p:spTgt spid="40"/>
                                        </p:tgtEl>
                                        <p:attrNameLst>
                                          <p:attrName>ppt_h</p:attrName>
                                        </p:attrNameLst>
                                      </p:cBhvr>
                                      <p:tavLst>
                                        <p:tav tm="0">
                                          <p:val>
                                            <p:fltVal val="0"/>
                                          </p:val>
                                        </p:tav>
                                        <p:tav tm="100000">
                                          <p:val>
                                            <p:strVal val="#ppt_h"/>
                                          </p:val>
                                        </p:tav>
                                      </p:tavLst>
                                    </p:anim>
                                    <p:animEffect transition="in" filter="fade">
                                      <p:cBhvr>
                                        <p:cTn id="9" dur="500"/>
                                        <p:tgtEl>
                                          <p:spTgt spid="40"/>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p:cTn id="13" dur="500" fill="hold"/>
                                        <p:tgtEl>
                                          <p:spTgt spid="41"/>
                                        </p:tgtEl>
                                        <p:attrNameLst>
                                          <p:attrName>ppt_w</p:attrName>
                                        </p:attrNameLst>
                                      </p:cBhvr>
                                      <p:tavLst>
                                        <p:tav tm="0">
                                          <p:val>
                                            <p:fltVal val="0"/>
                                          </p:val>
                                        </p:tav>
                                        <p:tav tm="100000">
                                          <p:val>
                                            <p:strVal val="#ppt_w"/>
                                          </p:val>
                                        </p:tav>
                                      </p:tavLst>
                                    </p:anim>
                                    <p:anim calcmode="lin" valueType="num">
                                      <p:cBhvr>
                                        <p:cTn id="14" dur="500" fill="hold"/>
                                        <p:tgtEl>
                                          <p:spTgt spid="41"/>
                                        </p:tgtEl>
                                        <p:attrNameLst>
                                          <p:attrName>ppt_h</p:attrName>
                                        </p:attrNameLst>
                                      </p:cBhvr>
                                      <p:tavLst>
                                        <p:tav tm="0">
                                          <p:val>
                                            <p:fltVal val="0"/>
                                          </p:val>
                                        </p:tav>
                                        <p:tav tm="100000">
                                          <p:val>
                                            <p:strVal val="#ppt_h"/>
                                          </p:val>
                                        </p:tav>
                                      </p:tavLst>
                                    </p:anim>
                                    <p:animEffect transition="in" filter="fade">
                                      <p:cBhvr>
                                        <p:cTn id="15" dur="500"/>
                                        <p:tgtEl>
                                          <p:spTgt spid="41"/>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 calcmode="lin" valueType="num">
                                      <p:cBhvr>
                                        <p:cTn id="19" dur="500" fill="hold"/>
                                        <p:tgtEl>
                                          <p:spTgt spid="50"/>
                                        </p:tgtEl>
                                        <p:attrNameLst>
                                          <p:attrName>ppt_w</p:attrName>
                                        </p:attrNameLst>
                                      </p:cBhvr>
                                      <p:tavLst>
                                        <p:tav tm="0">
                                          <p:val>
                                            <p:fltVal val="0"/>
                                          </p:val>
                                        </p:tav>
                                        <p:tav tm="100000">
                                          <p:val>
                                            <p:strVal val="#ppt_w"/>
                                          </p:val>
                                        </p:tav>
                                      </p:tavLst>
                                    </p:anim>
                                    <p:anim calcmode="lin" valueType="num">
                                      <p:cBhvr>
                                        <p:cTn id="20" dur="500" fill="hold"/>
                                        <p:tgtEl>
                                          <p:spTgt spid="50"/>
                                        </p:tgtEl>
                                        <p:attrNameLst>
                                          <p:attrName>ppt_h</p:attrName>
                                        </p:attrNameLst>
                                      </p:cBhvr>
                                      <p:tavLst>
                                        <p:tav tm="0">
                                          <p:val>
                                            <p:fltVal val="0"/>
                                          </p:val>
                                        </p:tav>
                                        <p:tav tm="100000">
                                          <p:val>
                                            <p:strVal val="#ppt_h"/>
                                          </p:val>
                                        </p:tav>
                                      </p:tavLst>
                                    </p:anim>
                                    <p:animEffect transition="in" filter="fade">
                                      <p:cBhvr>
                                        <p:cTn id="21" dur="500"/>
                                        <p:tgtEl>
                                          <p:spTgt spid="50"/>
                                        </p:tgtEl>
                                      </p:cBhvr>
                                    </p:animEffect>
                                  </p:childTnLst>
                                </p:cTn>
                              </p:par>
                            </p:childTnLst>
                          </p:cTn>
                        </p:par>
                        <p:par>
                          <p:cTn id="22" fill="hold">
                            <p:stCondLst>
                              <p:cond delay="1500"/>
                            </p:stCondLst>
                            <p:childTnLst>
                              <p:par>
                                <p:cTn id="23" presetID="22" presetClass="entr" presetSubtype="2" fill="hold"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wipe(right)">
                                      <p:cBhvr>
                                        <p:cTn id="25" dur="500"/>
                                        <p:tgtEl>
                                          <p:spTgt spid="42"/>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53"/>
                                        </p:tgtEl>
                                        <p:attrNameLst>
                                          <p:attrName>style.visibility</p:attrName>
                                        </p:attrNameLst>
                                      </p:cBhvr>
                                      <p:to>
                                        <p:strVal val="visible"/>
                                      </p:to>
                                    </p:set>
                                    <p:anim calcmode="lin" valueType="num">
                                      <p:cBhvr>
                                        <p:cTn id="29" dur="500" fill="hold"/>
                                        <p:tgtEl>
                                          <p:spTgt spid="53"/>
                                        </p:tgtEl>
                                        <p:attrNameLst>
                                          <p:attrName>ppt_w</p:attrName>
                                        </p:attrNameLst>
                                      </p:cBhvr>
                                      <p:tavLst>
                                        <p:tav tm="0">
                                          <p:val>
                                            <p:fltVal val="0"/>
                                          </p:val>
                                        </p:tav>
                                        <p:tav tm="100000">
                                          <p:val>
                                            <p:strVal val="#ppt_w"/>
                                          </p:val>
                                        </p:tav>
                                      </p:tavLst>
                                    </p:anim>
                                    <p:anim calcmode="lin" valueType="num">
                                      <p:cBhvr>
                                        <p:cTn id="30" dur="500" fill="hold"/>
                                        <p:tgtEl>
                                          <p:spTgt spid="53"/>
                                        </p:tgtEl>
                                        <p:attrNameLst>
                                          <p:attrName>ppt_h</p:attrName>
                                        </p:attrNameLst>
                                      </p:cBhvr>
                                      <p:tavLst>
                                        <p:tav tm="0">
                                          <p:val>
                                            <p:fltVal val="0"/>
                                          </p:val>
                                        </p:tav>
                                        <p:tav tm="100000">
                                          <p:val>
                                            <p:strVal val="#ppt_h"/>
                                          </p:val>
                                        </p:tav>
                                      </p:tavLst>
                                    </p:anim>
                                    <p:animEffect transition="in" filter="fade">
                                      <p:cBhvr>
                                        <p:cTn id="31"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1303" y="431801"/>
            <a:ext cx="9155318" cy="830997"/>
          </a:xfrm>
        </p:spPr>
        <p:txBody>
          <a:bodyPr/>
          <a:lstStyle/>
          <a:p>
            <a:pPr lvl="0"/>
            <a:r>
              <a:rPr lang="fr-FR" dirty="0" smtClean="0"/>
              <a:t>Cahier des charges</a:t>
            </a:r>
            <a:endParaRPr lang="fr-FR" sz="3600" dirty="0">
              <a:gradFill flip="none" rotWithShape="1">
                <a:gsLst>
                  <a:gs pos="0">
                    <a:schemeClr val="tx1"/>
                  </a:gs>
                  <a:gs pos="86000">
                    <a:schemeClr val="tx1"/>
                  </a:gs>
                </a:gsLst>
                <a:lin ang="5400000" scaled="0"/>
                <a:tileRect/>
              </a:gradFill>
            </a:endParaRPr>
          </a:p>
        </p:txBody>
      </p:sp>
      <p:sp>
        <p:nvSpPr>
          <p:cNvPr id="13" name="Text Placeholder 2"/>
          <p:cNvSpPr txBox="1">
            <a:spLocks/>
          </p:cNvSpPr>
          <p:nvPr/>
        </p:nvSpPr>
        <p:spPr>
          <a:xfrm>
            <a:off x="242417" y="2607868"/>
            <a:ext cx="3224108" cy="549321"/>
          </a:xfrm>
          <a:prstGeom prst="rect">
            <a:avLst/>
          </a:prstGeom>
        </p:spPr>
        <p:txBody>
          <a:bodyPr vert="horz" wrap="square" lIns="0" tIns="0" rIns="0" bIns="0" rtlCol="0">
            <a:normAutofit/>
          </a:bodyPr>
          <a:lstStyle>
            <a:lvl1pPr marL="347663" indent="-347663" algn="l" defTabSz="914363" rtl="0" eaLnBrk="1" latinLnBrk="0" hangingPunct="1">
              <a:lnSpc>
                <a:spcPct val="90000"/>
              </a:lnSpc>
              <a:spcBef>
                <a:spcPct val="20000"/>
              </a:spcBef>
              <a:buClr>
                <a:schemeClr val="accent1"/>
              </a:buClr>
              <a:buSzPct val="100000"/>
              <a:buFontTx/>
              <a:buBlip>
                <a:blip r:embed="rId3"/>
              </a:buBlip>
              <a:defRPr sz="3200" kern="1200" spc="-150">
                <a:solidFill>
                  <a:srgbClr val="000000"/>
                </a:solidFill>
                <a:latin typeface="Segoe Light" pitchFamily="34" charset="0"/>
                <a:ea typeface="+mn-ea"/>
                <a:cs typeface="+mn-cs"/>
              </a:defRPr>
            </a:lvl1pPr>
            <a:lvl2pPr marL="744538" indent="-284163"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2pPr>
            <a:lvl3pPr marL="1143000" indent="-287338"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3pPr>
            <a:lvl4pPr marL="1490663" indent="-231775"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4pPr>
            <a:lvl5pPr marL="1828800" indent="-223838"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Char char="•"/>
            </a:pPr>
            <a:endParaRPr lang="fr-FR" dirty="0" smtClean="0">
              <a:latin typeface="Segoe Light" charset="0"/>
              <a:cs typeface="Calibri" pitchFamily="34" charset="0"/>
            </a:endParaRPr>
          </a:p>
        </p:txBody>
      </p:sp>
      <p:pic>
        <p:nvPicPr>
          <p:cNvPr id="5" name="Picture 2" descr="C:\Users\Tupac Amaru Shakur\Desktop\inde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70938" y="-51139"/>
            <a:ext cx="1238250" cy="12382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Shape 199"/>
          <p:cNvGraphicFramePr/>
          <p:nvPr>
            <p:extLst>
              <p:ext uri="{D42A27DB-BD31-4B8C-83A1-F6EECF244321}">
                <p14:modId xmlns:p14="http://schemas.microsoft.com/office/powerpoint/2010/main" val="81841505"/>
              </p:ext>
            </p:extLst>
          </p:nvPr>
        </p:nvGraphicFramePr>
        <p:xfrm>
          <a:off x="297652" y="1373419"/>
          <a:ext cx="9029250" cy="5348413"/>
        </p:xfrm>
        <a:graphic>
          <a:graphicData uri="http://schemas.openxmlformats.org/drawingml/2006/table">
            <a:tbl>
              <a:tblPr firstRow="1" bandRow="1">
                <a:tableStyleId>{69C7853C-536D-4A76-A0AE-DD22124D55A5}</a:tableStyleId>
              </a:tblPr>
              <a:tblGrid>
                <a:gridCol w="3401525"/>
                <a:gridCol w="5627725"/>
              </a:tblGrid>
              <a:tr h="516000">
                <a:tc>
                  <a:txBody>
                    <a:bodyPr/>
                    <a:lstStyle/>
                    <a:p>
                      <a:pPr marL="0" marR="0" lvl="0" indent="0" algn="l" rtl="0">
                        <a:lnSpc>
                          <a:spcPct val="107000"/>
                        </a:lnSpc>
                        <a:spcBef>
                          <a:spcPts val="0"/>
                        </a:spcBef>
                        <a:spcAft>
                          <a:spcPts val="0"/>
                        </a:spcAft>
                        <a:buNone/>
                      </a:pPr>
                      <a:r>
                        <a:rPr lang="en-US" sz="2000" dirty="0"/>
                        <a:t> </a:t>
                      </a:r>
                      <a:r>
                        <a:rPr lang="en-US" sz="2000" dirty="0" err="1"/>
                        <a:t>Tâches</a:t>
                      </a:r>
                      <a:r>
                        <a:rPr lang="en-US" sz="2000" dirty="0"/>
                        <a:t> </a:t>
                      </a:r>
                    </a:p>
                  </a:txBody>
                  <a:tcPr marL="44450" marR="44450" marT="0" marB="0" anchor="ctr"/>
                </a:tc>
                <a:tc>
                  <a:txBody>
                    <a:bodyPr/>
                    <a:lstStyle/>
                    <a:p>
                      <a:pPr marL="0" marR="0" lvl="0" indent="0" algn="l" rtl="0">
                        <a:lnSpc>
                          <a:spcPct val="107000"/>
                        </a:lnSpc>
                        <a:spcBef>
                          <a:spcPts val="0"/>
                        </a:spcBef>
                        <a:spcAft>
                          <a:spcPts val="0"/>
                        </a:spcAft>
                        <a:buSzPct val="25000"/>
                        <a:buNone/>
                      </a:pPr>
                      <a:r>
                        <a:rPr lang="en-US" sz="2000" u="none" strike="noStrike" cap="none"/>
                        <a:t>Fonctions</a:t>
                      </a:r>
                    </a:p>
                  </a:txBody>
                  <a:tcPr marL="44450" marR="44450" marT="0" marB="0" anchor="ctr"/>
                </a:tc>
              </a:tr>
              <a:tr h="516000">
                <a:tc rowSpan="3">
                  <a:txBody>
                    <a:bodyPr/>
                    <a:lstStyle/>
                    <a:p>
                      <a:pPr lvl="0" rtl="0">
                        <a:lnSpc>
                          <a:spcPct val="107000"/>
                        </a:lnSpc>
                        <a:spcBef>
                          <a:spcPts val="0"/>
                        </a:spcBef>
                        <a:buNone/>
                      </a:pPr>
                      <a:r>
                        <a:rPr lang="en-US" sz="2000"/>
                        <a:t>Caractéristiques du drone et ses performances</a:t>
                      </a:r>
                    </a:p>
                  </a:txBody>
                  <a:tcPr marL="44450" marR="44450" marT="0" marB="0" anchor="ctr"/>
                </a:tc>
                <a:tc>
                  <a:txBody>
                    <a:bodyPr/>
                    <a:lstStyle/>
                    <a:p>
                      <a:pPr marL="0" marR="0" lvl="0" indent="0" algn="l" rtl="0">
                        <a:lnSpc>
                          <a:spcPct val="107000"/>
                        </a:lnSpc>
                        <a:spcBef>
                          <a:spcPts val="0"/>
                        </a:spcBef>
                        <a:spcAft>
                          <a:spcPts val="0"/>
                        </a:spcAft>
                        <a:buSzPct val="25000"/>
                        <a:buNone/>
                      </a:pPr>
                      <a:r>
                        <a:rPr lang="en-US" sz="2000" u="none" strike="noStrike" cap="none" dirty="0" err="1"/>
                        <a:t>Avoir</a:t>
                      </a:r>
                      <a:r>
                        <a:rPr lang="en-US" sz="2000" u="none" strike="noStrike" cap="none" dirty="0"/>
                        <a:t> </a:t>
                      </a:r>
                      <a:r>
                        <a:rPr lang="en-US" sz="2000" u="none" strike="noStrike" cap="none" dirty="0" err="1"/>
                        <a:t>une</a:t>
                      </a:r>
                      <a:r>
                        <a:rPr lang="en-US" sz="2000" u="none" strike="noStrike" cap="none" dirty="0"/>
                        <a:t> </a:t>
                      </a:r>
                      <a:r>
                        <a:rPr lang="en-US" sz="2000" u="none" strike="noStrike" cap="none" dirty="0" err="1"/>
                        <a:t>autonomie</a:t>
                      </a:r>
                      <a:r>
                        <a:rPr lang="en-US" sz="2000" u="none" strike="noStrike" cap="none" dirty="0"/>
                        <a:t> </a:t>
                      </a:r>
                      <a:r>
                        <a:rPr lang="en-US" sz="2000" u="none" strike="noStrike" cap="none" dirty="0" err="1"/>
                        <a:t>d’environ</a:t>
                      </a:r>
                      <a:r>
                        <a:rPr lang="en-US" sz="2000" u="none" strike="noStrike" cap="none" dirty="0"/>
                        <a:t> 10 min</a:t>
                      </a:r>
                    </a:p>
                  </a:txBody>
                  <a:tcPr marL="44450" marR="44450" marT="0" marB="0" anchor="ctr"/>
                </a:tc>
              </a:tr>
              <a:tr h="516000">
                <a:tc vMerge="1">
                  <a:txBody>
                    <a:bodyPr/>
                    <a:lstStyle/>
                    <a:p>
                      <a:endParaRPr lang="fr-FR"/>
                    </a:p>
                  </a:txBody>
                  <a:tcPr/>
                </a:tc>
                <a:tc>
                  <a:txBody>
                    <a:bodyPr/>
                    <a:lstStyle/>
                    <a:p>
                      <a:pPr marL="0" marR="0" lvl="0" indent="0" algn="l" rtl="0">
                        <a:lnSpc>
                          <a:spcPct val="107000"/>
                        </a:lnSpc>
                        <a:spcBef>
                          <a:spcPts val="0"/>
                        </a:spcBef>
                        <a:spcAft>
                          <a:spcPts val="0"/>
                        </a:spcAft>
                        <a:buSzPct val="25000"/>
                        <a:buNone/>
                      </a:pPr>
                      <a:r>
                        <a:rPr lang="en-US" sz="2000" u="none" strike="noStrike" cap="none"/>
                        <a:t>Être téléguidé par radio à une distance jusqu’à 1 km</a:t>
                      </a:r>
                    </a:p>
                  </a:txBody>
                  <a:tcPr marL="44450" marR="44450" marT="0" marB="0" anchor="ctr"/>
                </a:tc>
              </a:tr>
              <a:tr h="516000">
                <a:tc vMerge="1">
                  <a:txBody>
                    <a:bodyPr/>
                    <a:lstStyle/>
                    <a:p>
                      <a:endParaRPr lang="fr-FR"/>
                    </a:p>
                  </a:txBody>
                  <a:tcPr/>
                </a:tc>
                <a:tc>
                  <a:txBody>
                    <a:bodyPr/>
                    <a:lstStyle/>
                    <a:p>
                      <a:pPr lvl="0" rtl="0">
                        <a:lnSpc>
                          <a:spcPct val="107000"/>
                        </a:lnSpc>
                        <a:spcBef>
                          <a:spcPts val="0"/>
                        </a:spcBef>
                        <a:buSzPct val="25000"/>
                        <a:buNone/>
                      </a:pPr>
                      <a:r>
                        <a:rPr lang="en-US" sz="2000"/>
                        <a:t>Minimiser la masse du drone</a:t>
                      </a:r>
                    </a:p>
                  </a:txBody>
                  <a:tcPr marL="44450" marR="44450" marT="0" marB="0" anchor="ctr"/>
                </a:tc>
              </a:tr>
              <a:tr h="551900">
                <a:tc>
                  <a:txBody>
                    <a:bodyPr/>
                    <a:lstStyle/>
                    <a:p>
                      <a:pPr lvl="0" rtl="0">
                        <a:lnSpc>
                          <a:spcPct val="107000"/>
                        </a:lnSpc>
                        <a:spcBef>
                          <a:spcPts val="0"/>
                        </a:spcBef>
                        <a:buNone/>
                      </a:pPr>
                      <a:r>
                        <a:rPr lang="en-US" sz="2000"/>
                        <a:t>Rechargement de la batterie</a:t>
                      </a:r>
                    </a:p>
                  </a:txBody>
                  <a:tcPr marL="44450" marR="44450" marT="0" marB="0" anchor="ctr"/>
                </a:tc>
                <a:tc>
                  <a:txBody>
                    <a:bodyPr/>
                    <a:lstStyle/>
                    <a:p>
                      <a:pPr lvl="0" rtl="0">
                        <a:lnSpc>
                          <a:spcPct val="107000"/>
                        </a:lnSpc>
                        <a:spcBef>
                          <a:spcPts val="0"/>
                        </a:spcBef>
                        <a:buSzPct val="25000"/>
                        <a:buNone/>
                      </a:pPr>
                      <a:r>
                        <a:rPr lang="en-US" sz="2000"/>
                        <a:t>Sécuriser la recharge de la batterie.</a:t>
                      </a:r>
                    </a:p>
                  </a:txBody>
                  <a:tcPr marL="44450" marR="44450" marT="0" marB="0" anchor="ctr"/>
                </a:tc>
              </a:tr>
              <a:tr h="639425">
                <a:tc rowSpan="2">
                  <a:txBody>
                    <a:bodyPr/>
                    <a:lstStyle/>
                    <a:p>
                      <a:pPr lvl="0" rtl="0">
                        <a:lnSpc>
                          <a:spcPct val="107000"/>
                        </a:lnSpc>
                        <a:spcBef>
                          <a:spcPts val="0"/>
                        </a:spcBef>
                        <a:buNone/>
                      </a:pPr>
                      <a:r>
                        <a:rPr lang="en-US" sz="2000">
                          <a:sym typeface="Segoe"/>
                        </a:rPr>
                        <a:t>Rechargement par induction</a:t>
                      </a:r>
                      <a:endParaRPr lang="en-US" sz="2000">
                        <a:solidFill>
                          <a:schemeClr val="dk1"/>
                        </a:solidFill>
                        <a:latin typeface="Segoe"/>
                        <a:ea typeface="Segoe"/>
                        <a:cs typeface="Segoe"/>
                        <a:sym typeface="Segoe"/>
                      </a:endParaRPr>
                    </a:p>
                  </a:txBody>
                  <a:tcPr marL="44450" marR="44450" marT="0" marB="0" anchor="ctr"/>
                </a:tc>
                <a:tc>
                  <a:txBody>
                    <a:bodyPr/>
                    <a:lstStyle/>
                    <a:p>
                      <a:pPr lvl="0" rtl="0">
                        <a:lnSpc>
                          <a:spcPct val="107000"/>
                        </a:lnSpc>
                        <a:spcBef>
                          <a:spcPts val="0"/>
                        </a:spcBef>
                        <a:buSzPct val="25000"/>
                        <a:buNone/>
                      </a:pPr>
                      <a:r>
                        <a:rPr lang="en-US" sz="2000"/>
                        <a:t>Transmettre de l’énergie sans fil pour alimenter </a:t>
                      </a:r>
                    </a:p>
                  </a:txBody>
                  <a:tcPr marL="44450" marR="44450" marT="0" marB="0" anchor="ctr"/>
                </a:tc>
              </a:tr>
              <a:tr h="361325">
                <a:tc vMerge="1">
                  <a:txBody>
                    <a:bodyPr/>
                    <a:lstStyle/>
                    <a:p>
                      <a:endParaRPr lang="fr-FR"/>
                    </a:p>
                  </a:txBody>
                  <a:tcPr/>
                </a:tc>
                <a:tc>
                  <a:txBody>
                    <a:bodyPr/>
                    <a:lstStyle/>
                    <a:p>
                      <a:pPr lvl="0" rtl="0">
                        <a:lnSpc>
                          <a:spcPct val="107000"/>
                        </a:lnSpc>
                        <a:spcBef>
                          <a:spcPts val="0"/>
                        </a:spcBef>
                        <a:buSzPct val="25000"/>
                        <a:buNone/>
                      </a:pPr>
                      <a:r>
                        <a:rPr lang="en-US" sz="2000"/>
                        <a:t>Se recharger par transmission d’énergie sans fil à l’arrêt</a:t>
                      </a:r>
                    </a:p>
                  </a:txBody>
                  <a:tcPr marL="44450" marR="44450" marT="0" marB="0" anchor="b"/>
                </a:tc>
              </a:tr>
              <a:tr h="516000">
                <a:tc>
                  <a:txBody>
                    <a:bodyPr/>
                    <a:lstStyle/>
                    <a:p>
                      <a:pPr lvl="0" rtl="0">
                        <a:lnSpc>
                          <a:spcPct val="107000"/>
                        </a:lnSpc>
                        <a:spcBef>
                          <a:spcPts val="0"/>
                        </a:spcBef>
                        <a:buNone/>
                      </a:pPr>
                      <a:r>
                        <a:rPr lang="en-US" sz="2000"/>
                        <a:t>Géolocalisation GPS</a:t>
                      </a:r>
                    </a:p>
                  </a:txBody>
                  <a:tcPr marL="44450" marR="44450" marT="0" marB="0" anchor="ctr"/>
                </a:tc>
                <a:tc>
                  <a:txBody>
                    <a:bodyPr/>
                    <a:lstStyle/>
                    <a:p>
                      <a:pPr lvl="0" rtl="0">
                        <a:lnSpc>
                          <a:spcPct val="107000"/>
                        </a:lnSpc>
                        <a:spcBef>
                          <a:spcPts val="0"/>
                        </a:spcBef>
                        <a:buSzPct val="25000"/>
                        <a:buNone/>
                      </a:pPr>
                      <a:r>
                        <a:rPr lang="en-US" sz="2000"/>
                        <a:t>Se stabiliser au-dessus d’une position donnée par coordonnées GPS</a:t>
                      </a:r>
                    </a:p>
                  </a:txBody>
                  <a:tcPr marL="44450" marR="44450" marT="0" marB="0" anchor="ctr"/>
                </a:tc>
              </a:tr>
              <a:tr h="100000">
                <a:tc>
                  <a:txBody>
                    <a:bodyPr/>
                    <a:lstStyle/>
                    <a:p>
                      <a:pPr lvl="0" rtl="0">
                        <a:lnSpc>
                          <a:spcPct val="107000"/>
                        </a:lnSpc>
                        <a:spcBef>
                          <a:spcPts val="0"/>
                        </a:spcBef>
                        <a:buNone/>
                      </a:pPr>
                      <a:r>
                        <a:rPr lang="en-US" sz="2000"/>
                        <a:t>Calibrage caméra et détection formes</a:t>
                      </a:r>
                    </a:p>
                  </a:txBody>
                  <a:tcPr marL="44450" marR="44450" marT="0" marB="0" anchor="ctr"/>
                </a:tc>
                <a:tc>
                  <a:txBody>
                    <a:bodyPr/>
                    <a:lstStyle/>
                    <a:p>
                      <a:pPr lvl="0" rtl="0">
                        <a:lnSpc>
                          <a:spcPct val="107000"/>
                        </a:lnSpc>
                        <a:spcBef>
                          <a:spcPts val="0"/>
                        </a:spcBef>
                        <a:buSzPct val="25000"/>
                        <a:buNone/>
                      </a:pPr>
                      <a:r>
                        <a:rPr lang="en-US" sz="2000" dirty="0"/>
                        <a:t>Reconnaissance de </a:t>
                      </a:r>
                      <a:r>
                        <a:rPr lang="en-US" sz="2000" dirty="0" err="1"/>
                        <a:t>formes</a:t>
                      </a:r>
                      <a:endParaRPr lang="en-US" sz="2000" dirty="0"/>
                    </a:p>
                  </a:txBody>
                  <a:tcPr marL="44450" marR="44450" marT="0" marB="0" anchor="ctr"/>
                </a:tc>
              </a:tr>
            </a:tbl>
          </a:graphicData>
        </a:graphic>
      </p:graphicFrame>
      <p:sp>
        <p:nvSpPr>
          <p:cNvPr id="7" name="Rectangle 6"/>
          <p:cNvSpPr/>
          <p:nvPr/>
        </p:nvSpPr>
        <p:spPr>
          <a:xfrm>
            <a:off x="9373719" y="6502736"/>
            <a:ext cx="649537" cy="369332"/>
          </a:xfrm>
          <a:prstGeom prst="rect">
            <a:avLst/>
          </a:prstGeom>
        </p:spPr>
        <p:txBody>
          <a:bodyPr wrap="none">
            <a:spAutoFit/>
          </a:bodyPr>
          <a:lstStyle/>
          <a:p>
            <a:r>
              <a:rPr lang="fr-FR" dirty="0" smtClean="0">
                <a:gradFill flip="none" rotWithShape="1">
                  <a:gsLst>
                    <a:gs pos="0">
                      <a:schemeClr val="tx1"/>
                    </a:gs>
                    <a:gs pos="86000">
                      <a:schemeClr val="tx1"/>
                    </a:gs>
                  </a:gsLst>
                  <a:lin ang="5400000" scaled="0"/>
                  <a:tileRect/>
                </a:gradFill>
              </a:rPr>
              <a:t>5</a:t>
            </a:r>
            <a:r>
              <a:rPr lang="fr-FR" dirty="0" smtClean="0">
                <a:gradFill flip="none" rotWithShape="1">
                  <a:gsLst>
                    <a:gs pos="0">
                      <a:schemeClr val="tx1"/>
                    </a:gs>
                    <a:gs pos="86000">
                      <a:schemeClr val="tx1"/>
                    </a:gs>
                  </a:gsLst>
                  <a:lin ang="5400000" scaled="0"/>
                  <a:tileRect/>
                </a:gradFill>
              </a:rPr>
              <a:t>/14</a:t>
            </a:r>
            <a:endParaRPr lang="fr-FR" dirty="0"/>
          </a:p>
        </p:txBody>
      </p:sp>
    </p:spTree>
    <p:extLst>
      <p:ext uri="{BB962C8B-B14F-4D97-AF65-F5344CB8AC3E}">
        <p14:creationId xmlns:p14="http://schemas.microsoft.com/office/powerpoint/2010/main" val="69277648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1303" y="431801"/>
            <a:ext cx="9155318" cy="830997"/>
          </a:xfrm>
        </p:spPr>
        <p:txBody>
          <a:bodyPr/>
          <a:lstStyle/>
          <a:p>
            <a:r>
              <a:rPr lang="fr-FR" dirty="0" smtClean="0"/>
              <a:t>Organisation</a:t>
            </a:r>
            <a:endParaRPr lang="fr-FR" sz="3600" dirty="0">
              <a:gradFill flip="none" rotWithShape="1">
                <a:gsLst>
                  <a:gs pos="0">
                    <a:schemeClr val="tx1"/>
                  </a:gs>
                  <a:gs pos="86000">
                    <a:schemeClr val="tx1"/>
                  </a:gs>
                </a:gsLst>
                <a:lin ang="5400000" scaled="0"/>
                <a:tileRect/>
              </a:gradFill>
            </a:endParaRPr>
          </a:p>
        </p:txBody>
      </p:sp>
      <p:pic>
        <p:nvPicPr>
          <p:cNvPr id="35" name="Picture 2" descr="C:\Users\Tupac Amaru Shakur\Desktop\inde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0938" y="-51139"/>
            <a:ext cx="1238250" cy="123825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au 2"/>
          <p:cNvGraphicFramePr>
            <a:graphicFrameLocks noGrp="1"/>
          </p:cNvGraphicFramePr>
          <p:nvPr>
            <p:extLst>
              <p:ext uri="{D42A27DB-BD31-4B8C-83A1-F6EECF244321}">
                <p14:modId xmlns:p14="http://schemas.microsoft.com/office/powerpoint/2010/main" val="2555092530"/>
              </p:ext>
            </p:extLst>
          </p:nvPr>
        </p:nvGraphicFramePr>
        <p:xfrm>
          <a:off x="0" y="1262797"/>
          <a:ext cx="10009186" cy="5595204"/>
        </p:xfrm>
        <a:graphic>
          <a:graphicData uri="http://schemas.openxmlformats.org/drawingml/2006/table">
            <a:tbl>
              <a:tblPr>
                <a:tableStyleId>{5C22544A-7EE6-4342-B048-85BDC9FD1C3A}</a:tableStyleId>
              </a:tblPr>
              <a:tblGrid>
                <a:gridCol w="2823886"/>
                <a:gridCol w="1197550"/>
                <a:gridCol w="1197550"/>
                <a:gridCol w="1197550"/>
                <a:gridCol w="1197550"/>
                <a:gridCol w="1197550"/>
                <a:gridCol w="1197550"/>
              </a:tblGrid>
              <a:tr h="1031198">
                <a:tc>
                  <a:txBody>
                    <a:bodyPr/>
                    <a:lstStyle/>
                    <a:p>
                      <a:pPr algn="ctr" fontAlgn="b"/>
                      <a:r>
                        <a:rPr lang="fr-FR" sz="1800" u="none" strike="noStrike" dirty="0">
                          <a:effectLst/>
                        </a:rPr>
                        <a:t>Taches</a:t>
                      </a:r>
                      <a:endParaRPr lang="fr-FR" sz="1800" b="0" i="0" u="none" strike="noStrike" dirty="0">
                        <a:solidFill>
                          <a:srgbClr val="000000"/>
                        </a:solidFill>
                        <a:effectLst/>
                        <a:latin typeface="Calibri" panose="020F0502020204030204" pitchFamily="34" charset="0"/>
                      </a:endParaRPr>
                    </a:p>
                  </a:txBody>
                  <a:tcPr marL="6964" marR="6964" marT="6964" marB="0" anchor="ctr"/>
                </a:tc>
                <a:tc>
                  <a:txBody>
                    <a:bodyPr/>
                    <a:lstStyle/>
                    <a:p>
                      <a:pPr algn="ctr" fontAlgn="b"/>
                      <a:r>
                        <a:rPr lang="fr-FR" sz="1800" u="none" strike="noStrike" dirty="0" smtClean="0">
                          <a:effectLst/>
                        </a:rPr>
                        <a:t>Sept -&gt; toussaint</a:t>
                      </a:r>
                      <a:endParaRPr lang="fr-FR" sz="1800" b="0" i="0" u="none" strike="noStrike" dirty="0">
                        <a:solidFill>
                          <a:srgbClr val="000000"/>
                        </a:solidFill>
                        <a:effectLst/>
                        <a:latin typeface="Calibri" panose="020F0502020204030204" pitchFamily="34" charset="0"/>
                      </a:endParaRPr>
                    </a:p>
                  </a:txBody>
                  <a:tcPr marL="6964" marR="6964" marT="6964" marB="0" anchor="ctr"/>
                </a:tc>
                <a:tc>
                  <a:txBody>
                    <a:bodyPr/>
                    <a:lstStyle/>
                    <a:p>
                      <a:pPr algn="ctr" fontAlgn="b"/>
                      <a:r>
                        <a:rPr lang="fr-FR" sz="1800" u="none" strike="noStrike" dirty="0" smtClean="0">
                          <a:effectLst/>
                        </a:rPr>
                        <a:t>Toussaint </a:t>
                      </a:r>
                    </a:p>
                    <a:p>
                      <a:pPr algn="ctr" fontAlgn="b"/>
                      <a:r>
                        <a:rPr lang="fr-FR" sz="1800" u="none" strike="noStrike" dirty="0" smtClean="0">
                          <a:effectLst/>
                        </a:rPr>
                        <a:t>-&gt; noël</a:t>
                      </a:r>
                      <a:endParaRPr lang="fr-FR" sz="1800" b="0" i="0" u="none" strike="noStrike" dirty="0">
                        <a:solidFill>
                          <a:srgbClr val="000000"/>
                        </a:solidFill>
                        <a:effectLst/>
                        <a:latin typeface="Calibri" panose="020F0502020204030204" pitchFamily="34" charset="0"/>
                      </a:endParaRPr>
                    </a:p>
                  </a:txBody>
                  <a:tcPr marL="6964" marR="6964" marT="6964" marB="0" anchor="ctr"/>
                </a:tc>
                <a:tc>
                  <a:txBody>
                    <a:bodyPr/>
                    <a:lstStyle/>
                    <a:p>
                      <a:pPr algn="ctr" fontAlgn="b"/>
                      <a:r>
                        <a:rPr lang="fr-FR" sz="1800" u="none" strike="noStrike" dirty="0">
                          <a:effectLst/>
                        </a:rPr>
                        <a:t>noël-&gt;fin </a:t>
                      </a:r>
                      <a:r>
                        <a:rPr lang="fr-FR" sz="1800" u="none" strike="noStrike" dirty="0" smtClean="0">
                          <a:effectLst/>
                        </a:rPr>
                        <a:t>semestre </a:t>
                      </a:r>
                      <a:r>
                        <a:rPr lang="fr-FR" sz="1800" u="none" strike="noStrike" dirty="0">
                          <a:effectLst/>
                        </a:rPr>
                        <a:t>1</a:t>
                      </a:r>
                      <a:endParaRPr lang="fr-FR" sz="1800" b="0" i="0" u="none" strike="noStrike" dirty="0">
                        <a:solidFill>
                          <a:srgbClr val="000000"/>
                        </a:solidFill>
                        <a:effectLst/>
                        <a:latin typeface="Calibri" panose="020F0502020204030204" pitchFamily="34" charset="0"/>
                      </a:endParaRPr>
                    </a:p>
                  </a:txBody>
                  <a:tcPr marL="6964" marR="6964" marT="6964" marB="0" anchor="ctr"/>
                </a:tc>
                <a:tc>
                  <a:txBody>
                    <a:bodyPr/>
                    <a:lstStyle/>
                    <a:p>
                      <a:pPr algn="ctr" fontAlgn="b"/>
                      <a:r>
                        <a:rPr lang="fr-FR" sz="1800" u="none" strike="noStrike" dirty="0" smtClean="0">
                          <a:effectLst/>
                        </a:rPr>
                        <a:t>semestre </a:t>
                      </a:r>
                      <a:r>
                        <a:rPr lang="fr-FR" sz="1800" u="none" strike="noStrike" dirty="0">
                          <a:effectLst/>
                        </a:rPr>
                        <a:t>2 -&gt; </a:t>
                      </a:r>
                      <a:r>
                        <a:rPr lang="fr-FR" sz="1800" u="none" strike="noStrike" dirty="0" smtClean="0">
                          <a:effectLst/>
                        </a:rPr>
                        <a:t>février</a:t>
                      </a:r>
                      <a:endParaRPr lang="fr-FR" sz="1800" b="0" i="0" u="none" strike="noStrike" dirty="0">
                        <a:solidFill>
                          <a:srgbClr val="000000"/>
                        </a:solidFill>
                        <a:effectLst/>
                        <a:latin typeface="Calibri" panose="020F0502020204030204" pitchFamily="34" charset="0"/>
                      </a:endParaRPr>
                    </a:p>
                  </a:txBody>
                  <a:tcPr marL="6964" marR="6964" marT="6964" marB="0" anchor="ctr"/>
                </a:tc>
                <a:tc>
                  <a:txBody>
                    <a:bodyPr/>
                    <a:lstStyle/>
                    <a:p>
                      <a:pPr algn="ctr" fontAlgn="b"/>
                      <a:r>
                        <a:rPr lang="fr-FR" sz="1800" u="none" strike="noStrike" dirty="0" smtClean="0">
                          <a:effectLst/>
                        </a:rPr>
                        <a:t>Février -&gt; paques</a:t>
                      </a:r>
                      <a:endParaRPr lang="fr-FR" sz="1800" b="0" i="0" u="none" strike="noStrike" dirty="0">
                        <a:solidFill>
                          <a:srgbClr val="000000"/>
                        </a:solidFill>
                        <a:effectLst/>
                        <a:latin typeface="Calibri" panose="020F0502020204030204" pitchFamily="34" charset="0"/>
                      </a:endParaRPr>
                    </a:p>
                  </a:txBody>
                  <a:tcPr marL="6964" marR="6964" marT="6964" marB="0" anchor="ctr"/>
                </a:tc>
                <a:tc>
                  <a:txBody>
                    <a:bodyPr/>
                    <a:lstStyle/>
                    <a:p>
                      <a:pPr algn="ctr" fontAlgn="b"/>
                      <a:r>
                        <a:rPr lang="fr-FR" sz="1800" u="none" strike="noStrike" dirty="0" smtClean="0">
                          <a:effectLst/>
                        </a:rPr>
                        <a:t>Paques -&gt; fin </a:t>
                      </a:r>
                      <a:r>
                        <a:rPr lang="fr-FR" sz="1800" u="none" strike="noStrike" dirty="0">
                          <a:effectLst/>
                        </a:rPr>
                        <a:t>d'année</a:t>
                      </a:r>
                      <a:endParaRPr lang="fr-FR" sz="1800" b="0" i="0" u="none" strike="noStrike" dirty="0">
                        <a:solidFill>
                          <a:srgbClr val="000000"/>
                        </a:solidFill>
                        <a:effectLst/>
                        <a:latin typeface="Calibri" panose="020F0502020204030204" pitchFamily="34" charset="0"/>
                      </a:endParaRPr>
                    </a:p>
                  </a:txBody>
                  <a:tcPr marL="6964" marR="6964" marT="6964" marB="0" anchor="ctr"/>
                </a:tc>
              </a:tr>
              <a:tr h="773070">
                <a:tc>
                  <a:txBody>
                    <a:bodyPr/>
                    <a:lstStyle/>
                    <a:p>
                      <a:pPr algn="ctr" fontAlgn="b"/>
                      <a:r>
                        <a:rPr lang="fr-FR" sz="1800" u="none" strike="noStrike" dirty="0" smtClean="0">
                          <a:effectLst/>
                        </a:rPr>
                        <a:t>Définition </a:t>
                      </a:r>
                      <a:r>
                        <a:rPr lang="fr-FR" sz="1800" u="none" strike="noStrike" dirty="0">
                          <a:effectLst/>
                        </a:rPr>
                        <a:t>du </a:t>
                      </a:r>
                      <a:r>
                        <a:rPr lang="fr-FR" sz="1800" u="none" strike="noStrike" dirty="0" smtClean="0">
                          <a:effectLst/>
                        </a:rPr>
                        <a:t>drone </a:t>
                      </a:r>
                      <a:r>
                        <a:rPr lang="fr-FR" sz="1800" u="none" strike="noStrike" dirty="0">
                          <a:effectLst/>
                        </a:rPr>
                        <a:t>et ses caractéristiques</a:t>
                      </a:r>
                      <a:endParaRPr lang="fr-FR" sz="1800" b="0" i="0" u="none" strike="noStrike" dirty="0">
                        <a:solidFill>
                          <a:srgbClr val="000000"/>
                        </a:solidFill>
                        <a:effectLst/>
                        <a:latin typeface="Calibri" panose="020F0502020204030204" pitchFamily="34" charset="0"/>
                      </a:endParaRPr>
                    </a:p>
                  </a:txBody>
                  <a:tcPr marL="6964" marR="6964" marT="6964" marB="0" anchor="ctr"/>
                </a:tc>
                <a:tc>
                  <a:txBody>
                    <a:bodyPr/>
                    <a:lstStyle/>
                    <a:p>
                      <a:pPr algn="ctr" fontAlgn="b"/>
                      <a:r>
                        <a:rPr lang="fr-FR" sz="1800" u="none" strike="noStrike" dirty="0">
                          <a:effectLst/>
                        </a:rPr>
                        <a:t> </a:t>
                      </a:r>
                      <a:endParaRPr lang="fr-FR" sz="1800" b="0" i="0" u="none" strike="noStrike" dirty="0">
                        <a:solidFill>
                          <a:srgbClr val="000000"/>
                        </a:solidFill>
                        <a:effectLst/>
                        <a:latin typeface="Calibri" panose="020F0502020204030204" pitchFamily="34" charset="0"/>
                      </a:endParaRPr>
                    </a:p>
                  </a:txBody>
                  <a:tcPr marL="6964" marR="6964" marT="6964" marB="0" anchor="ctr">
                    <a:solidFill>
                      <a:schemeClr val="bg1">
                        <a:lumMod val="75000"/>
                      </a:schemeClr>
                    </a:solidFill>
                  </a:tcPr>
                </a:tc>
                <a:tc>
                  <a:txBody>
                    <a:bodyPr/>
                    <a:lstStyle/>
                    <a:p>
                      <a:pPr algn="ctr" fontAlgn="b"/>
                      <a:r>
                        <a:rPr lang="fr-FR" sz="1800" u="none" strike="noStrike" dirty="0">
                          <a:effectLst/>
                        </a:rPr>
                        <a:t> </a:t>
                      </a:r>
                      <a:endParaRPr lang="fr-FR" sz="1800" b="0" i="0" u="none" strike="noStrike" dirty="0">
                        <a:solidFill>
                          <a:srgbClr val="000000"/>
                        </a:solidFill>
                        <a:effectLst/>
                        <a:latin typeface="Calibri" panose="020F0502020204030204" pitchFamily="34" charset="0"/>
                      </a:endParaRPr>
                    </a:p>
                  </a:txBody>
                  <a:tcPr marL="6964" marR="6964" marT="6964" marB="0" anchor="ctr">
                    <a:solidFill>
                      <a:schemeClr val="accent6">
                        <a:lumMod val="60000"/>
                        <a:lumOff val="40000"/>
                      </a:schemeClr>
                    </a:solidFill>
                  </a:tcPr>
                </a:tc>
                <a:tc>
                  <a:txBody>
                    <a:bodyPr/>
                    <a:lstStyle/>
                    <a:p>
                      <a:pPr algn="ctr" fontAlgn="b"/>
                      <a:r>
                        <a:rPr lang="fr-FR" sz="1800" u="none" strike="noStrike">
                          <a:effectLst/>
                        </a:rPr>
                        <a:t> </a:t>
                      </a:r>
                      <a:endParaRPr lang="fr-FR" sz="1800" b="0" i="0" u="none" strike="noStrike">
                        <a:solidFill>
                          <a:srgbClr val="000000"/>
                        </a:solidFill>
                        <a:effectLst/>
                        <a:latin typeface="Calibri" panose="020F0502020204030204" pitchFamily="34" charset="0"/>
                      </a:endParaRPr>
                    </a:p>
                  </a:txBody>
                  <a:tcPr marL="6964" marR="6964" marT="6964" marB="0" anchor="ctr"/>
                </a:tc>
                <a:tc>
                  <a:txBody>
                    <a:bodyPr/>
                    <a:lstStyle/>
                    <a:p>
                      <a:pPr algn="ctr" fontAlgn="b"/>
                      <a:r>
                        <a:rPr lang="fr-FR" sz="1800" u="none" strike="noStrike">
                          <a:effectLst/>
                        </a:rPr>
                        <a:t> </a:t>
                      </a:r>
                      <a:endParaRPr lang="fr-FR" sz="1800" b="0" i="0" u="none" strike="noStrike">
                        <a:solidFill>
                          <a:srgbClr val="000000"/>
                        </a:solidFill>
                        <a:effectLst/>
                        <a:latin typeface="Calibri" panose="020F0502020204030204" pitchFamily="34" charset="0"/>
                      </a:endParaRPr>
                    </a:p>
                  </a:txBody>
                  <a:tcPr marL="6964" marR="6964" marT="6964" marB="0" anchor="ctr"/>
                </a:tc>
                <a:tc>
                  <a:txBody>
                    <a:bodyPr/>
                    <a:lstStyle/>
                    <a:p>
                      <a:pPr algn="ctr" fontAlgn="b"/>
                      <a:r>
                        <a:rPr lang="fr-FR" sz="1800" u="none" strike="noStrike">
                          <a:effectLst/>
                        </a:rPr>
                        <a:t> </a:t>
                      </a:r>
                      <a:endParaRPr lang="fr-FR" sz="1800" b="0" i="0" u="none" strike="noStrike">
                        <a:solidFill>
                          <a:srgbClr val="000000"/>
                        </a:solidFill>
                        <a:effectLst/>
                        <a:latin typeface="Calibri" panose="020F0502020204030204" pitchFamily="34" charset="0"/>
                      </a:endParaRPr>
                    </a:p>
                  </a:txBody>
                  <a:tcPr marL="6964" marR="6964" marT="6964" marB="0" anchor="ctr"/>
                </a:tc>
                <a:tc>
                  <a:txBody>
                    <a:bodyPr/>
                    <a:lstStyle/>
                    <a:p>
                      <a:pPr algn="ctr" fontAlgn="b"/>
                      <a:r>
                        <a:rPr lang="fr-FR" sz="1800" u="none" strike="noStrike">
                          <a:effectLst/>
                        </a:rPr>
                        <a:t> </a:t>
                      </a:r>
                      <a:endParaRPr lang="fr-FR" sz="1800" b="0" i="0" u="none" strike="noStrike">
                        <a:solidFill>
                          <a:srgbClr val="000000"/>
                        </a:solidFill>
                        <a:effectLst/>
                        <a:latin typeface="Calibri" panose="020F0502020204030204" pitchFamily="34" charset="0"/>
                      </a:endParaRPr>
                    </a:p>
                  </a:txBody>
                  <a:tcPr marL="6964" marR="6964" marT="6964" marB="0" anchor="ctr"/>
                </a:tc>
              </a:tr>
              <a:tr h="643658">
                <a:tc>
                  <a:txBody>
                    <a:bodyPr/>
                    <a:lstStyle/>
                    <a:p>
                      <a:pPr algn="ctr" fontAlgn="b"/>
                      <a:r>
                        <a:rPr lang="fr-FR" sz="1800" u="none" strike="noStrike">
                          <a:effectLst/>
                        </a:rPr>
                        <a:t>Gestion rechargement de la  batterie </a:t>
                      </a:r>
                      <a:endParaRPr lang="fr-FR" sz="1800" b="0" i="0" u="none" strike="noStrike">
                        <a:solidFill>
                          <a:srgbClr val="000000"/>
                        </a:solidFill>
                        <a:effectLst/>
                        <a:latin typeface="Calibri" panose="020F0502020204030204" pitchFamily="34" charset="0"/>
                      </a:endParaRPr>
                    </a:p>
                  </a:txBody>
                  <a:tcPr marL="6964" marR="6964" marT="6964" marB="0" anchor="ctr"/>
                </a:tc>
                <a:tc>
                  <a:txBody>
                    <a:bodyPr/>
                    <a:lstStyle/>
                    <a:p>
                      <a:pPr algn="ctr" fontAlgn="b"/>
                      <a:r>
                        <a:rPr lang="fr-FR" sz="1800" u="none" strike="noStrike" dirty="0">
                          <a:effectLst/>
                        </a:rPr>
                        <a:t> </a:t>
                      </a:r>
                      <a:endParaRPr lang="fr-FR" sz="1800" b="0" i="0" u="none" strike="noStrike" dirty="0">
                        <a:solidFill>
                          <a:srgbClr val="000000"/>
                        </a:solidFill>
                        <a:effectLst/>
                        <a:latin typeface="Calibri" panose="020F0502020204030204" pitchFamily="34" charset="0"/>
                      </a:endParaRPr>
                    </a:p>
                  </a:txBody>
                  <a:tcPr marL="6964" marR="6964" marT="6964" marB="0" anchor="ctr">
                    <a:solidFill>
                      <a:schemeClr val="bg1">
                        <a:lumMod val="75000"/>
                      </a:schemeClr>
                    </a:solidFill>
                  </a:tcPr>
                </a:tc>
                <a:tc>
                  <a:txBody>
                    <a:bodyPr/>
                    <a:lstStyle/>
                    <a:p>
                      <a:pPr algn="ctr" fontAlgn="b"/>
                      <a:r>
                        <a:rPr lang="fr-FR" sz="1800" u="none" strike="noStrike" dirty="0">
                          <a:effectLst/>
                        </a:rPr>
                        <a:t> </a:t>
                      </a:r>
                      <a:endParaRPr lang="fr-FR" sz="1800" b="0" i="0" u="none" strike="noStrike" dirty="0">
                        <a:solidFill>
                          <a:srgbClr val="000000"/>
                        </a:solidFill>
                        <a:effectLst/>
                        <a:latin typeface="Calibri" panose="020F0502020204030204" pitchFamily="34" charset="0"/>
                      </a:endParaRPr>
                    </a:p>
                  </a:txBody>
                  <a:tcPr marL="6964" marR="6964" marT="6964" marB="0" anchor="ctr">
                    <a:solidFill>
                      <a:schemeClr val="accent6">
                        <a:lumMod val="60000"/>
                        <a:lumOff val="40000"/>
                      </a:schemeClr>
                    </a:solidFill>
                  </a:tcPr>
                </a:tc>
                <a:tc>
                  <a:txBody>
                    <a:bodyPr/>
                    <a:lstStyle/>
                    <a:p>
                      <a:pPr algn="ctr" fontAlgn="b"/>
                      <a:r>
                        <a:rPr lang="fr-FR" sz="1800" u="none" strike="noStrike" dirty="0">
                          <a:effectLst/>
                        </a:rPr>
                        <a:t> </a:t>
                      </a:r>
                      <a:endParaRPr lang="fr-FR" sz="1800" b="0" i="0" u="none" strike="noStrike" dirty="0">
                        <a:solidFill>
                          <a:srgbClr val="000000"/>
                        </a:solidFill>
                        <a:effectLst/>
                        <a:latin typeface="Calibri" panose="020F0502020204030204" pitchFamily="34" charset="0"/>
                      </a:endParaRPr>
                    </a:p>
                  </a:txBody>
                  <a:tcPr marL="6964" marR="6964" marT="6964" marB="0" anchor="ctr">
                    <a:solidFill>
                      <a:schemeClr val="accent5">
                        <a:lumMod val="60000"/>
                        <a:lumOff val="40000"/>
                      </a:schemeClr>
                    </a:solidFill>
                  </a:tcPr>
                </a:tc>
                <a:tc>
                  <a:txBody>
                    <a:bodyPr/>
                    <a:lstStyle/>
                    <a:p>
                      <a:pPr algn="ctr" fontAlgn="b"/>
                      <a:r>
                        <a:rPr lang="fr-FR" sz="1800" u="none" strike="noStrike">
                          <a:effectLst/>
                        </a:rPr>
                        <a:t> </a:t>
                      </a:r>
                      <a:endParaRPr lang="fr-FR" sz="1800" b="0" i="0" u="none" strike="noStrike">
                        <a:solidFill>
                          <a:srgbClr val="000000"/>
                        </a:solidFill>
                        <a:effectLst/>
                        <a:latin typeface="Calibri" panose="020F0502020204030204" pitchFamily="34" charset="0"/>
                      </a:endParaRPr>
                    </a:p>
                  </a:txBody>
                  <a:tcPr marL="6964" marR="6964" marT="6964" marB="0" anchor="ctr"/>
                </a:tc>
                <a:tc>
                  <a:txBody>
                    <a:bodyPr/>
                    <a:lstStyle/>
                    <a:p>
                      <a:pPr algn="ctr" fontAlgn="b"/>
                      <a:r>
                        <a:rPr lang="fr-FR" sz="1800" u="none" strike="noStrike">
                          <a:effectLst/>
                        </a:rPr>
                        <a:t> </a:t>
                      </a:r>
                      <a:endParaRPr lang="fr-FR" sz="1800" b="0" i="0" u="none" strike="noStrike">
                        <a:solidFill>
                          <a:srgbClr val="000000"/>
                        </a:solidFill>
                        <a:effectLst/>
                        <a:latin typeface="Calibri" panose="020F0502020204030204" pitchFamily="34" charset="0"/>
                      </a:endParaRPr>
                    </a:p>
                  </a:txBody>
                  <a:tcPr marL="6964" marR="6964" marT="6964" marB="0" anchor="ctr"/>
                </a:tc>
                <a:tc>
                  <a:txBody>
                    <a:bodyPr/>
                    <a:lstStyle/>
                    <a:p>
                      <a:pPr algn="ctr" fontAlgn="b"/>
                      <a:r>
                        <a:rPr lang="fr-FR" sz="1800" u="none" strike="noStrike">
                          <a:effectLst/>
                        </a:rPr>
                        <a:t> </a:t>
                      </a:r>
                      <a:endParaRPr lang="fr-FR" sz="1800" b="0" i="0" u="none" strike="noStrike">
                        <a:solidFill>
                          <a:srgbClr val="000000"/>
                        </a:solidFill>
                        <a:effectLst/>
                        <a:latin typeface="Calibri" panose="020F0502020204030204" pitchFamily="34" charset="0"/>
                      </a:endParaRPr>
                    </a:p>
                  </a:txBody>
                  <a:tcPr marL="6964" marR="6964" marT="6964" marB="0" anchor="ctr"/>
                </a:tc>
              </a:tr>
              <a:tr h="643658">
                <a:tc>
                  <a:txBody>
                    <a:bodyPr/>
                    <a:lstStyle/>
                    <a:p>
                      <a:pPr algn="ctr" fontAlgn="b"/>
                      <a:r>
                        <a:rPr lang="fr-FR" sz="1800" u="none" strike="noStrike" dirty="0">
                          <a:effectLst/>
                        </a:rPr>
                        <a:t>Rechargement par induction</a:t>
                      </a:r>
                      <a:endParaRPr lang="fr-FR" sz="1800" b="0" i="0" u="none" strike="noStrike" dirty="0">
                        <a:solidFill>
                          <a:srgbClr val="000000"/>
                        </a:solidFill>
                        <a:effectLst/>
                        <a:latin typeface="Calibri" panose="020F0502020204030204" pitchFamily="34" charset="0"/>
                      </a:endParaRPr>
                    </a:p>
                  </a:txBody>
                  <a:tcPr marL="6964" marR="6964" marT="6964" marB="0" anchor="ctr"/>
                </a:tc>
                <a:tc>
                  <a:txBody>
                    <a:bodyPr/>
                    <a:lstStyle/>
                    <a:p>
                      <a:pPr algn="ctr" fontAlgn="b"/>
                      <a:r>
                        <a:rPr lang="fr-FR" sz="1800" u="none" strike="noStrike">
                          <a:effectLst/>
                        </a:rPr>
                        <a:t> </a:t>
                      </a:r>
                      <a:endParaRPr lang="fr-FR" sz="1800" b="0" i="0" u="none" strike="noStrike">
                        <a:solidFill>
                          <a:srgbClr val="000000"/>
                        </a:solidFill>
                        <a:effectLst/>
                        <a:latin typeface="Calibri" panose="020F0502020204030204" pitchFamily="34" charset="0"/>
                      </a:endParaRPr>
                    </a:p>
                  </a:txBody>
                  <a:tcPr marL="6964" marR="6964" marT="6964" marB="0" anchor="ctr"/>
                </a:tc>
                <a:tc>
                  <a:txBody>
                    <a:bodyPr/>
                    <a:lstStyle/>
                    <a:p>
                      <a:pPr algn="ctr" fontAlgn="b"/>
                      <a:r>
                        <a:rPr lang="fr-FR" sz="1800" u="none" strike="noStrike" dirty="0">
                          <a:effectLst/>
                        </a:rPr>
                        <a:t> </a:t>
                      </a:r>
                      <a:endParaRPr lang="fr-FR" sz="1800" b="0" i="0" u="none" strike="noStrike" dirty="0">
                        <a:solidFill>
                          <a:srgbClr val="000000"/>
                        </a:solidFill>
                        <a:effectLst/>
                        <a:latin typeface="Calibri" panose="020F0502020204030204" pitchFamily="34" charset="0"/>
                      </a:endParaRPr>
                    </a:p>
                  </a:txBody>
                  <a:tcPr marL="6964" marR="6964" marT="6964" marB="0" anchor="ctr"/>
                </a:tc>
                <a:tc>
                  <a:txBody>
                    <a:bodyPr/>
                    <a:lstStyle/>
                    <a:p>
                      <a:pPr algn="ctr" fontAlgn="b"/>
                      <a:r>
                        <a:rPr lang="fr-FR" sz="1800" u="none" strike="noStrike" dirty="0">
                          <a:effectLst/>
                        </a:rPr>
                        <a:t> </a:t>
                      </a:r>
                      <a:endParaRPr lang="fr-FR" sz="1800" b="0" i="0" u="none" strike="noStrike" dirty="0">
                        <a:solidFill>
                          <a:srgbClr val="000000"/>
                        </a:solidFill>
                        <a:effectLst/>
                        <a:latin typeface="Calibri" panose="020F0502020204030204" pitchFamily="34" charset="0"/>
                      </a:endParaRPr>
                    </a:p>
                  </a:txBody>
                  <a:tcPr marL="6964" marR="6964" marT="6964" marB="0" anchor="ctr">
                    <a:solidFill>
                      <a:schemeClr val="accent5">
                        <a:lumMod val="60000"/>
                        <a:lumOff val="40000"/>
                      </a:schemeClr>
                    </a:solidFill>
                  </a:tcPr>
                </a:tc>
                <a:tc>
                  <a:txBody>
                    <a:bodyPr/>
                    <a:lstStyle/>
                    <a:p>
                      <a:pPr algn="ctr" fontAlgn="b"/>
                      <a:r>
                        <a:rPr lang="fr-FR" sz="1800" u="none" strike="noStrike">
                          <a:effectLst/>
                        </a:rPr>
                        <a:t> </a:t>
                      </a:r>
                      <a:endParaRPr lang="fr-FR" sz="1800" b="0" i="0" u="none" strike="noStrike">
                        <a:solidFill>
                          <a:srgbClr val="000000"/>
                        </a:solidFill>
                        <a:effectLst/>
                        <a:latin typeface="Calibri" panose="020F0502020204030204" pitchFamily="34" charset="0"/>
                      </a:endParaRPr>
                    </a:p>
                  </a:txBody>
                  <a:tcPr marL="6964" marR="6964" marT="6964" marB="0" anchor="ctr"/>
                </a:tc>
                <a:tc>
                  <a:txBody>
                    <a:bodyPr/>
                    <a:lstStyle/>
                    <a:p>
                      <a:pPr algn="ctr" fontAlgn="b"/>
                      <a:r>
                        <a:rPr lang="fr-FR" sz="1800" u="none" strike="noStrike" dirty="0">
                          <a:effectLst/>
                        </a:rPr>
                        <a:t> </a:t>
                      </a:r>
                      <a:endParaRPr lang="fr-FR" sz="1800" b="0" i="0" u="none" strike="noStrike" dirty="0">
                        <a:solidFill>
                          <a:srgbClr val="000000"/>
                        </a:solidFill>
                        <a:effectLst/>
                        <a:latin typeface="Calibri" panose="020F0502020204030204" pitchFamily="34" charset="0"/>
                      </a:endParaRPr>
                    </a:p>
                  </a:txBody>
                  <a:tcPr marL="6964" marR="6964" marT="6964" marB="0" anchor="ctr"/>
                </a:tc>
                <a:tc>
                  <a:txBody>
                    <a:bodyPr/>
                    <a:lstStyle/>
                    <a:p>
                      <a:pPr algn="ctr" fontAlgn="b"/>
                      <a:r>
                        <a:rPr lang="fr-FR" sz="1800" u="none" strike="noStrike">
                          <a:effectLst/>
                        </a:rPr>
                        <a:t> </a:t>
                      </a:r>
                      <a:endParaRPr lang="fr-FR" sz="1800" b="0" i="0" u="none" strike="noStrike">
                        <a:solidFill>
                          <a:srgbClr val="000000"/>
                        </a:solidFill>
                        <a:effectLst/>
                        <a:latin typeface="Calibri" panose="020F0502020204030204" pitchFamily="34" charset="0"/>
                      </a:endParaRPr>
                    </a:p>
                  </a:txBody>
                  <a:tcPr marL="6964" marR="6964" marT="6964" marB="0" anchor="ctr"/>
                </a:tc>
              </a:tr>
              <a:tr h="643658">
                <a:tc>
                  <a:txBody>
                    <a:bodyPr/>
                    <a:lstStyle/>
                    <a:p>
                      <a:pPr marL="0" algn="ctr" defTabSz="914363" rtl="0" eaLnBrk="1" fontAlgn="b" latinLnBrk="0" hangingPunct="1"/>
                      <a:r>
                        <a:rPr lang="fr-FR" sz="1800" u="none" strike="noStrike" kern="1200" dirty="0" smtClean="0">
                          <a:solidFill>
                            <a:schemeClr val="dk1"/>
                          </a:solidFill>
                          <a:effectLst/>
                          <a:latin typeface="+mn-lt"/>
                          <a:ea typeface="+mn-ea"/>
                          <a:cs typeface="+mn-cs"/>
                        </a:rPr>
                        <a:t>Calibrage et montage du drone</a:t>
                      </a:r>
                      <a:endParaRPr lang="fr-FR" sz="1800" u="none" strike="noStrike" kern="1200" dirty="0">
                        <a:solidFill>
                          <a:schemeClr val="dk1"/>
                        </a:solidFill>
                        <a:effectLst/>
                        <a:latin typeface="+mn-lt"/>
                        <a:ea typeface="+mn-ea"/>
                        <a:cs typeface="+mn-cs"/>
                      </a:endParaRPr>
                    </a:p>
                  </a:txBody>
                  <a:tcPr marL="6964" marR="6964" marT="6964" marB="0" anchor="ctr"/>
                </a:tc>
                <a:tc>
                  <a:txBody>
                    <a:bodyPr/>
                    <a:lstStyle/>
                    <a:p>
                      <a:pPr algn="ctr" fontAlgn="b"/>
                      <a:endParaRPr lang="fr-FR" sz="1800" b="0" i="0" u="none" strike="noStrike">
                        <a:solidFill>
                          <a:srgbClr val="000000"/>
                        </a:solidFill>
                        <a:effectLst/>
                        <a:latin typeface="Calibri" panose="020F0502020204030204" pitchFamily="34" charset="0"/>
                      </a:endParaRPr>
                    </a:p>
                  </a:txBody>
                  <a:tcPr marL="6964" marR="6964" marT="6964" marB="0" anchor="ctr"/>
                </a:tc>
                <a:tc>
                  <a:txBody>
                    <a:bodyPr/>
                    <a:lstStyle/>
                    <a:p>
                      <a:pPr algn="ctr" fontAlgn="b"/>
                      <a:endParaRPr lang="fr-FR" sz="1800" b="0" i="0" u="none" strike="noStrike">
                        <a:solidFill>
                          <a:srgbClr val="000000"/>
                        </a:solidFill>
                        <a:effectLst/>
                        <a:latin typeface="Calibri" panose="020F0502020204030204" pitchFamily="34" charset="0"/>
                      </a:endParaRPr>
                    </a:p>
                  </a:txBody>
                  <a:tcPr marL="6964" marR="6964" marT="6964" marB="0" anchor="ctr"/>
                </a:tc>
                <a:tc>
                  <a:txBody>
                    <a:bodyPr/>
                    <a:lstStyle/>
                    <a:p>
                      <a:pPr algn="ctr" fontAlgn="b"/>
                      <a:endParaRPr lang="fr-FR" sz="1800" b="0" i="0" u="none" strike="noStrike" dirty="0">
                        <a:solidFill>
                          <a:srgbClr val="000000"/>
                        </a:solidFill>
                        <a:effectLst/>
                        <a:latin typeface="Calibri" panose="020F0502020204030204" pitchFamily="34" charset="0"/>
                      </a:endParaRPr>
                    </a:p>
                  </a:txBody>
                  <a:tcPr marL="6964" marR="6964" marT="6964" marB="0" anchor="ctr">
                    <a:solidFill>
                      <a:schemeClr val="accent5">
                        <a:lumMod val="60000"/>
                        <a:lumOff val="40000"/>
                      </a:schemeClr>
                    </a:solidFill>
                  </a:tcPr>
                </a:tc>
                <a:tc>
                  <a:txBody>
                    <a:bodyPr/>
                    <a:lstStyle/>
                    <a:p>
                      <a:pPr algn="ctr" fontAlgn="b"/>
                      <a:endParaRPr lang="fr-FR" sz="1800" b="0" i="0" u="none" strike="noStrike" dirty="0">
                        <a:solidFill>
                          <a:srgbClr val="FF0000"/>
                        </a:solidFill>
                        <a:effectLst/>
                        <a:latin typeface="Calibri" panose="020F0502020204030204" pitchFamily="34" charset="0"/>
                      </a:endParaRPr>
                    </a:p>
                  </a:txBody>
                  <a:tcPr marL="6964" marR="6964" marT="6964" marB="0" anchor="ctr">
                    <a:solidFill>
                      <a:schemeClr val="accent5">
                        <a:lumMod val="60000"/>
                        <a:lumOff val="40000"/>
                      </a:schemeClr>
                    </a:solidFill>
                  </a:tcPr>
                </a:tc>
                <a:tc>
                  <a:txBody>
                    <a:bodyPr/>
                    <a:lstStyle/>
                    <a:p>
                      <a:pPr algn="ctr" fontAlgn="b"/>
                      <a:endParaRPr lang="fr-FR" sz="1800" b="0" i="0" u="none" strike="noStrike" dirty="0">
                        <a:solidFill>
                          <a:srgbClr val="FF0000"/>
                        </a:solidFill>
                        <a:effectLst/>
                        <a:latin typeface="Calibri" panose="020F0502020204030204" pitchFamily="34" charset="0"/>
                      </a:endParaRPr>
                    </a:p>
                  </a:txBody>
                  <a:tcPr marL="6964" marR="6964" marT="6964" marB="0" anchor="ctr">
                    <a:solidFill>
                      <a:srgbClr val="EAEAFF"/>
                    </a:solidFill>
                  </a:tcPr>
                </a:tc>
                <a:tc>
                  <a:txBody>
                    <a:bodyPr/>
                    <a:lstStyle/>
                    <a:p>
                      <a:pPr algn="ctr" fontAlgn="b"/>
                      <a:endParaRPr lang="fr-FR" sz="1800" b="0" i="0" u="none" strike="noStrike" dirty="0">
                        <a:solidFill>
                          <a:srgbClr val="FF0000"/>
                        </a:solidFill>
                        <a:effectLst/>
                        <a:latin typeface="Calibri" panose="020F0502020204030204" pitchFamily="34" charset="0"/>
                      </a:endParaRPr>
                    </a:p>
                  </a:txBody>
                  <a:tcPr marL="6964" marR="6964" marT="6964" marB="0" anchor="ctr"/>
                </a:tc>
              </a:tr>
              <a:tr h="643658">
                <a:tc>
                  <a:txBody>
                    <a:bodyPr/>
                    <a:lstStyle/>
                    <a:p>
                      <a:pPr algn="ctr" fontAlgn="b"/>
                      <a:r>
                        <a:rPr lang="fr-FR" sz="1800" u="none" strike="noStrike" dirty="0">
                          <a:effectLst/>
                        </a:rPr>
                        <a:t>Calibrage Caméra et </a:t>
                      </a:r>
                      <a:r>
                        <a:rPr lang="fr-FR" sz="1800" u="none" strike="noStrike" dirty="0" smtClean="0">
                          <a:effectLst/>
                        </a:rPr>
                        <a:t>détection </a:t>
                      </a:r>
                      <a:r>
                        <a:rPr lang="fr-FR" sz="1800" u="none" strike="noStrike" dirty="0">
                          <a:effectLst/>
                        </a:rPr>
                        <a:t>de formes</a:t>
                      </a:r>
                      <a:endParaRPr lang="fr-FR" sz="1800" b="0" i="0" u="none" strike="noStrike" dirty="0">
                        <a:solidFill>
                          <a:srgbClr val="000000"/>
                        </a:solidFill>
                        <a:effectLst/>
                        <a:latin typeface="Calibri" panose="020F0502020204030204" pitchFamily="34" charset="0"/>
                      </a:endParaRPr>
                    </a:p>
                  </a:txBody>
                  <a:tcPr marL="6964" marR="6964" marT="6964" marB="0" anchor="ctr"/>
                </a:tc>
                <a:tc>
                  <a:txBody>
                    <a:bodyPr/>
                    <a:lstStyle/>
                    <a:p>
                      <a:pPr algn="ctr" fontAlgn="b"/>
                      <a:r>
                        <a:rPr lang="fr-FR" sz="1800" u="none" strike="noStrike">
                          <a:effectLst/>
                        </a:rPr>
                        <a:t> </a:t>
                      </a:r>
                      <a:endParaRPr lang="fr-FR" sz="1800" b="0" i="0" u="none" strike="noStrike">
                        <a:solidFill>
                          <a:srgbClr val="000000"/>
                        </a:solidFill>
                        <a:effectLst/>
                        <a:latin typeface="Calibri" panose="020F0502020204030204" pitchFamily="34" charset="0"/>
                      </a:endParaRPr>
                    </a:p>
                  </a:txBody>
                  <a:tcPr marL="6964" marR="6964" marT="6964" marB="0" anchor="ctr"/>
                </a:tc>
                <a:tc>
                  <a:txBody>
                    <a:bodyPr/>
                    <a:lstStyle/>
                    <a:p>
                      <a:pPr algn="ctr" fontAlgn="b"/>
                      <a:r>
                        <a:rPr lang="fr-FR" sz="1800" u="none" strike="noStrike">
                          <a:effectLst/>
                        </a:rPr>
                        <a:t> </a:t>
                      </a:r>
                      <a:endParaRPr lang="fr-FR" sz="1800" b="0" i="0" u="none" strike="noStrike">
                        <a:solidFill>
                          <a:srgbClr val="000000"/>
                        </a:solidFill>
                        <a:effectLst/>
                        <a:latin typeface="Calibri" panose="020F0502020204030204" pitchFamily="34" charset="0"/>
                      </a:endParaRPr>
                    </a:p>
                  </a:txBody>
                  <a:tcPr marL="6964" marR="6964" marT="6964" marB="0" anchor="ctr"/>
                </a:tc>
                <a:tc>
                  <a:txBody>
                    <a:bodyPr/>
                    <a:lstStyle/>
                    <a:p>
                      <a:pPr algn="ctr" fontAlgn="b"/>
                      <a:r>
                        <a:rPr lang="fr-FR" sz="1800" u="none" strike="noStrike">
                          <a:effectLst/>
                        </a:rPr>
                        <a:t> </a:t>
                      </a:r>
                      <a:endParaRPr lang="fr-FR" sz="1800" b="0" i="0" u="none" strike="noStrike">
                        <a:solidFill>
                          <a:srgbClr val="000000"/>
                        </a:solidFill>
                        <a:effectLst/>
                        <a:latin typeface="Calibri" panose="020F0502020204030204" pitchFamily="34" charset="0"/>
                      </a:endParaRPr>
                    </a:p>
                  </a:txBody>
                  <a:tcPr marL="6964" marR="6964" marT="6964" marB="0" anchor="ctr"/>
                </a:tc>
                <a:tc>
                  <a:txBody>
                    <a:bodyPr/>
                    <a:lstStyle/>
                    <a:p>
                      <a:pPr algn="ctr" fontAlgn="b"/>
                      <a:r>
                        <a:rPr lang="fr-FR" sz="1800" u="none" strike="noStrike" dirty="0">
                          <a:effectLst/>
                        </a:rPr>
                        <a:t> </a:t>
                      </a:r>
                      <a:endParaRPr lang="fr-FR" sz="1800" b="0" i="0" u="none" strike="noStrike" dirty="0">
                        <a:solidFill>
                          <a:srgbClr val="FF0000"/>
                        </a:solidFill>
                        <a:effectLst/>
                        <a:latin typeface="Calibri" panose="020F0502020204030204" pitchFamily="34" charset="0"/>
                      </a:endParaRPr>
                    </a:p>
                  </a:txBody>
                  <a:tcPr marL="6964" marR="6964" marT="6964" marB="0" anchor="ctr">
                    <a:solidFill>
                      <a:schemeClr val="accent5">
                        <a:lumMod val="60000"/>
                        <a:lumOff val="40000"/>
                      </a:schemeClr>
                    </a:solidFill>
                  </a:tcPr>
                </a:tc>
                <a:tc>
                  <a:txBody>
                    <a:bodyPr/>
                    <a:lstStyle/>
                    <a:p>
                      <a:pPr algn="ctr" fontAlgn="b"/>
                      <a:r>
                        <a:rPr lang="fr-FR" sz="1800" u="none" strike="noStrike" dirty="0">
                          <a:effectLst/>
                        </a:rPr>
                        <a:t> </a:t>
                      </a:r>
                      <a:endParaRPr lang="fr-FR" sz="1800" b="0" i="0" u="none" strike="noStrike" dirty="0">
                        <a:solidFill>
                          <a:srgbClr val="FF0000"/>
                        </a:solidFill>
                        <a:effectLst/>
                        <a:latin typeface="Calibri" panose="020F0502020204030204" pitchFamily="34" charset="0"/>
                      </a:endParaRPr>
                    </a:p>
                  </a:txBody>
                  <a:tcPr marL="6964" marR="6964" marT="6964" marB="0" anchor="ctr">
                    <a:solidFill>
                      <a:schemeClr val="accent5">
                        <a:lumMod val="60000"/>
                        <a:lumOff val="40000"/>
                      </a:schemeClr>
                    </a:solidFill>
                  </a:tcPr>
                </a:tc>
                <a:tc>
                  <a:txBody>
                    <a:bodyPr/>
                    <a:lstStyle/>
                    <a:p>
                      <a:pPr algn="ctr" fontAlgn="b"/>
                      <a:r>
                        <a:rPr lang="fr-FR" sz="1800" u="none" strike="noStrike" dirty="0">
                          <a:effectLst/>
                        </a:rPr>
                        <a:t> </a:t>
                      </a:r>
                      <a:endParaRPr lang="fr-FR" sz="1800" b="0" i="0" u="none" strike="noStrike" dirty="0">
                        <a:solidFill>
                          <a:srgbClr val="FF0000"/>
                        </a:solidFill>
                        <a:effectLst/>
                        <a:latin typeface="Calibri" panose="020F0502020204030204" pitchFamily="34" charset="0"/>
                      </a:endParaRPr>
                    </a:p>
                  </a:txBody>
                  <a:tcPr marL="6964" marR="6964" marT="6964" marB="0" anchor="ctr">
                    <a:solidFill>
                      <a:schemeClr val="accent5">
                        <a:lumMod val="60000"/>
                        <a:lumOff val="40000"/>
                      </a:schemeClr>
                    </a:solidFill>
                  </a:tcPr>
                </a:tc>
              </a:tr>
              <a:tr h="572646">
                <a:tc>
                  <a:txBody>
                    <a:bodyPr/>
                    <a:lstStyle/>
                    <a:p>
                      <a:pPr algn="ctr" fontAlgn="b"/>
                      <a:r>
                        <a:rPr lang="fr-FR" sz="1800" u="none" strike="noStrike" dirty="0">
                          <a:effectLst/>
                        </a:rPr>
                        <a:t>Géolocalisation GPS</a:t>
                      </a:r>
                      <a:endParaRPr lang="fr-FR" sz="1800" b="0" i="0" u="none" strike="noStrike" dirty="0">
                        <a:solidFill>
                          <a:srgbClr val="000000"/>
                        </a:solidFill>
                        <a:effectLst/>
                        <a:latin typeface="Calibri" panose="020F0502020204030204" pitchFamily="34" charset="0"/>
                      </a:endParaRPr>
                    </a:p>
                  </a:txBody>
                  <a:tcPr marL="6964" marR="6964" marT="6964" marB="0" anchor="ctr"/>
                </a:tc>
                <a:tc>
                  <a:txBody>
                    <a:bodyPr/>
                    <a:lstStyle/>
                    <a:p>
                      <a:pPr algn="ctr" fontAlgn="b"/>
                      <a:r>
                        <a:rPr lang="fr-FR" sz="1800" u="none" strike="noStrike">
                          <a:effectLst/>
                        </a:rPr>
                        <a:t> </a:t>
                      </a:r>
                      <a:endParaRPr lang="fr-FR" sz="1800" b="0" i="0" u="none" strike="noStrike">
                        <a:solidFill>
                          <a:srgbClr val="000000"/>
                        </a:solidFill>
                        <a:effectLst/>
                        <a:latin typeface="Calibri" panose="020F0502020204030204" pitchFamily="34" charset="0"/>
                      </a:endParaRPr>
                    </a:p>
                  </a:txBody>
                  <a:tcPr marL="6964" marR="6964" marT="6964" marB="0" anchor="ctr"/>
                </a:tc>
                <a:tc>
                  <a:txBody>
                    <a:bodyPr/>
                    <a:lstStyle/>
                    <a:p>
                      <a:pPr algn="ctr" fontAlgn="b"/>
                      <a:r>
                        <a:rPr lang="fr-FR" sz="1800" u="none" strike="noStrike" dirty="0">
                          <a:effectLst/>
                        </a:rPr>
                        <a:t> </a:t>
                      </a:r>
                      <a:endParaRPr lang="fr-FR" sz="1800" b="0" i="0" u="none" strike="noStrike" dirty="0">
                        <a:solidFill>
                          <a:srgbClr val="000000"/>
                        </a:solidFill>
                        <a:effectLst/>
                        <a:latin typeface="Calibri" panose="020F0502020204030204" pitchFamily="34" charset="0"/>
                      </a:endParaRPr>
                    </a:p>
                  </a:txBody>
                  <a:tcPr marL="6964" marR="6964" marT="6964" marB="0" anchor="ctr"/>
                </a:tc>
                <a:tc>
                  <a:txBody>
                    <a:bodyPr/>
                    <a:lstStyle/>
                    <a:p>
                      <a:pPr algn="ctr" fontAlgn="b"/>
                      <a:r>
                        <a:rPr lang="fr-FR" sz="1800" u="none" strike="noStrike">
                          <a:effectLst/>
                        </a:rPr>
                        <a:t> </a:t>
                      </a:r>
                      <a:endParaRPr lang="fr-FR" sz="1800" b="0" i="0" u="none" strike="noStrike">
                        <a:solidFill>
                          <a:srgbClr val="000000"/>
                        </a:solidFill>
                        <a:effectLst/>
                        <a:latin typeface="Calibri" panose="020F0502020204030204" pitchFamily="34" charset="0"/>
                      </a:endParaRPr>
                    </a:p>
                  </a:txBody>
                  <a:tcPr marL="6964" marR="6964" marT="6964" marB="0" anchor="ctr"/>
                </a:tc>
                <a:tc>
                  <a:txBody>
                    <a:bodyPr/>
                    <a:lstStyle/>
                    <a:p>
                      <a:pPr algn="ctr" fontAlgn="b"/>
                      <a:r>
                        <a:rPr lang="fr-FR" sz="1800" u="none" strike="noStrike" dirty="0">
                          <a:effectLst/>
                        </a:rPr>
                        <a:t> </a:t>
                      </a:r>
                      <a:endParaRPr lang="fr-FR" sz="1800" b="0" i="0" u="none" strike="noStrike" dirty="0">
                        <a:solidFill>
                          <a:srgbClr val="FF0000"/>
                        </a:solidFill>
                        <a:effectLst/>
                        <a:latin typeface="Calibri" panose="020F0502020204030204" pitchFamily="34" charset="0"/>
                      </a:endParaRPr>
                    </a:p>
                  </a:txBody>
                  <a:tcPr marL="6964" marR="6964" marT="6964" marB="0" anchor="ctr">
                    <a:solidFill>
                      <a:schemeClr val="accent5">
                        <a:lumMod val="60000"/>
                        <a:lumOff val="40000"/>
                      </a:schemeClr>
                    </a:solidFill>
                  </a:tcPr>
                </a:tc>
                <a:tc>
                  <a:txBody>
                    <a:bodyPr/>
                    <a:lstStyle/>
                    <a:p>
                      <a:pPr algn="ctr" fontAlgn="b"/>
                      <a:r>
                        <a:rPr lang="fr-FR" sz="1800" u="none" strike="noStrike" dirty="0">
                          <a:effectLst/>
                        </a:rPr>
                        <a:t> </a:t>
                      </a:r>
                      <a:endParaRPr lang="fr-FR" sz="1800" b="0" i="0" u="none" strike="noStrike" dirty="0">
                        <a:solidFill>
                          <a:srgbClr val="FF0000"/>
                        </a:solidFill>
                        <a:effectLst/>
                        <a:latin typeface="Calibri" panose="020F0502020204030204" pitchFamily="34" charset="0"/>
                      </a:endParaRPr>
                    </a:p>
                  </a:txBody>
                  <a:tcPr marL="6964" marR="6964" marT="6964" marB="0" anchor="ctr">
                    <a:solidFill>
                      <a:schemeClr val="accent5">
                        <a:lumMod val="60000"/>
                        <a:lumOff val="40000"/>
                      </a:schemeClr>
                    </a:solidFill>
                  </a:tcPr>
                </a:tc>
                <a:tc>
                  <a:txBody>
                    <a:bodyPr/>
                    <a:lstStyle/>
                    <a:p>
                      <a:pPr algn="ctr" fontAlgn="b"/>
                      <a:r>
                        <a:rPr lang="fr-FR" sz="1800" u="none" strike="noStrike" dirty="0">
                          <a:effectLst/>
                        </a:rPr>
                        <a:t> </a:t>
                      </a:r>
                      <a:endParaRPr lang="fr-FR" sz="1800" b="0" i="0" u="none" strike="noStrike" dirty="0">
                        <a:solidFill>
                          <a:srgbClr val="FF0000"/>
                        </a:solidFill>
                        <a:effectLst/>
                        <a:latin typeface="Calibri" panose="020F0502020204030204" pitchFamily="34" charset="0"/>
                      </a:endParaRPr>
                    </a:p>
                  </a:txBody>
                  <a:tcPr marL="6964" marR="6964" marT="6964" marB="0" anchor="ctr">
                    <a:solidFill>
                      <a:schemeClr val="accent5">
                        <a:lumMod val="60000"/>
                        <a:lumOff val="40000"/>
                      </a:schemeClr>
                    </a:solidFill>
                  </a:tcPr>
                </a:tc>
              </a:tr>
              <a:tr h="643658">
                <a:tc>
                  <a:txBody>
                    <a:bodyPr/>
                    <a:lstStyle/>
                    <a:p>
                      <a:pPr algn="ctr" fontAlgn="b"/>
                      <a:r>
                        <a:rPr lang="fr-FR" sz="1800" u="none" strike="noStrike" kern="1200" dirty="0" smtClean="0">
                          <a:solidFill>
                            <a:schemeClr val="dk1"/>
                          </a:solidFill>
                          <a:effectLst/>
                          <a:latin typeface="+mn-lt"/>
                          <a:ea typeface="+mn-ea"/>
                          <a:cs typeface="+mn-cs"/>
                        </a:rPr>
                        <a:t>Assemblage des modules, tests &amp; corrections</a:t>
                      </a:r>
                    </a:p>
                  </a:txBody>
                  <a:tcPr marL="6964" marR="6964" marT="6964" marB="0" anchor="ctr"/>
                </a:tc>
                <a:tc>
                  <a:txBody>
                    <a:bodyPr/>
                    <a:lstStyle/>
                    <a:p>
                      <a:pPr algn="ctr" fontAlgn="b"/>
                      <a:r>
                        <a:rPr lang="fr-FR" sz="1800" u="none" strike="noStrike">
                          <a:effectLst/>
                        </a:rPr>
                        <a:t> </a:t>
                      </a:r>
                      <a:endParaRPr lang="fr-FR" sz="1800" b="0" i="0" u="none" strike="noStrike">
                        <a:solidFill>
                          <a:srgbClr val="000000"/>
                        </a:solidFill>
                        <a:effectLst/>
                        <a:latin typeface="Calibri" panose="020F0502020204030204" pitchFamily="34" charset="0"/>
                      </a:endParaRPr>
                    </a:p>
                  </a:txBody>
                  <a:tcPr marL="6964" marR="6964" marT="6964" marB="0" anchor="ctr"/>
                </a:tc>
                <a:tc>
                  <a:txBody>
                    <a:bodyPr/>
                    <a:lstStyle/>
                    <a:p>
                      <a:pPr algn="ctr" fontAlgn="b"/>
                      <a:r>
                        <a:rPr lang="fr-FR" sz="1800" u="none" strike="noStrike" dirty="0">
                          <a:effectLst/>
                        </a:rPr>
                        <a:t> </a:t>
                      </a:r>
                      <a:endParaRPr lang="fr-FR" sz="1800" b="0" i="0" u="none" strike="noStrike" dirty="0">
                        <a:solidFill>
                          <a:srgbClr val="000000"/>
                        </a:solidFill>
                        <a:effectLst/>
                        <a:latin typeface="Calibri" panose="020F0502020204030204" pitchFamily="34" charset="0"/>
                      </a:endParaRPr>
                    </a:p>
                  </a:txBody>
                  <a:tcPr marL="6964" marR="6964" marT="6964" marB="0" anchor="ctr"/>
                </a:tc>
                <a:tc>
                  <a:txBody>
                    <a:bodyPr/>
                    <a:lstStyle/>
                    <a:p>
                      <a:pPr algn="ctr" fontAlgn="b"/>
                      <a:r>
                        <a:rPr lang="fr-FR" sz="1800" u="none" strike="noStrike" dirty="0">
                          <a:effectLst/>
                        </a:rPr>
                        <a:t> </a:t>
                      </a:r>
                      <a:endParaRPr lang="fr-FR" sz="1800" b="0" i="0" u="none" strike="noStrike" dirty="0">
                        <a:solidFill>
                          <a:srgbClr val="000000"/>
                        </a:solidFill>
                        <a:effectLst/>
                        <a:latin typeface="Calibri" panose="020F0502020204030204" pitchFamily="34" charset="0"/>
                      </a:endParaRPr>
                    </a:p>
                  </a:txBody>
                  <a:tcPr marL="6964" marR="6964" marT="6964" marB="0" anchor="ctr"/>
                </a:tc>
                <a:tc>
                  <a:txBody>
                    <a:bodyPr/>
                    <a:lstStyle/>
                    <a:p>
                      <a:pPr algn="ctr" fontAlgn="b"/>
                      <a:r>
                        <a:rPr lang="fr-FR" sz="1800" u="none" strike="noStrike">
                          <a:effectLst/>
                        </a:rPr>
                        <a:t> </a:t>
                      </a:r>
                      <a:endParaRPr lang="fr-FR" sz="1800" b="0" i="0" u="none" strike="noStrike">
                        <a:solidFill>
                          <a:srgbClr val="000000"/>
                        </a:solidFill>
                        <a:effectLst/>
                        <a:latin typeface="Calibri" panose="020F0502020204030204" pitchFamily="34" charset="0"/>
                      </a:endParaRPr>
                    </a:p>
                  </a:txBody>
                  <a:tcPr marL="6964" marR="6964" marT="6964" marB="0" anchor="ctr"/>
                </a:tc>
                <a:tc>
                  <a:txBody>
                    <a:bodyPr/>
                    <a:lstStyle/>
                    <a:p>
                      <a:pPr algn="ctr" fontAlgn="b"/>
                      <a:r>
                        <a:rPr lang="fr-FR" sz="1800" u="none" strike="noStrike" dirty="0">
                          <a:effectLst/>
                        </a:rPr>
                        <a:t> </a:t>
                      </a:r>
                      <a:endParaRPr lang="fr-FR" sz="1800" b="0" i="0" u="none" strike="noStrike" dirty="0">
                        <a:solidFill>
                          <a:srgbClr val="000000"/>
                        </a:solidFill>
                        <a:effectLst/>
                        <a:latin typeface="Calibri" panose="020F0502020204030204" pitchFamily="34" charset="0"/>
                      </a:endParaRPr>
                    </a:p>
                  </a:txBody>
                  <a:tcPr marL="6964" marR="6964" marT="6964" marB="0" anchor="ctr"/>
                </a:tc>
                <a:tc>
                  <a:txBody>
                    <a:bodyPr/>
                    <a:lstStyle/>
                    <a:p>
                      <a:pPr algn="ctr" fontAlgn="b"/>
                      <a:r>
                        <a:rPr lang="fr-FR" sz="1800" u="none" strike="noStrike" dirty="0">
                          <a:effectLst/>
                        </a:rPr>
                        <a:t> </a:t>
                      </a:r>
                      <a:endParaRPr lang="fr-FR" sz="1800" b="0" i="0" u="none" strike="noStrike" dirty="0">
                        <a:solidFill>
                          <a:srgbClr val="000000"/>
                        </a:solidFill>
                        <a:effectLst/>
                        <a:latin typeface="Calibri" panose="020F0502020204030204" pitchFamily="34" charset="0"/>
                      </a:endParaRPr>
                    </a:p>
                  </a:txBody>
                  <a:tcPr marL="6964" marR="6964" marT="6964" marB="0" anchor="ctr">
                    <a:solidFill>
                      <a:schemeClr val="accent5">
                        <a:lumMod val="60000"/>
                        <a:lumOff val="40000"/>
                      </a:schemeClr>
                    </a:solidFill>
                  </a:tcPr>
                </a:tc>
              </a:tr>
            </a:tbl>
          </a:graphicData>
        </a:graphic>
      </p:graphicFrame>
    </p:spTree>
    <p:extLst>
      <p:ext uri="{BB962C8B-B14F-4D97-AF65-F5344CB8AC3E}">
        <p14:creationId xmlns:p14="http://schemas.microsoft.com/office/powerpoint/2010/main" val="3908496546"/>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1303" y="136187"/>
            <a:ext cx="9155318" cy="1329595"/>
          </a:xfrm>
        </p:spPr>
        <p:txBody>
          <a:bodyPr/>
          <a:lstStyle/>
          <a:p>
            <a:pPr algn="ctr"/>
            <a:r>
              <a:rPr lang="en-US" dirty="0" smtClean="0"/>
              <a:t>Materiel à disposition</a:t>
            </a:r>
            <a:br>
              <a:rPr lang="en-US" dirty="0" smtClean="0"/>
            </a:br>
            <a:endParaRPr lang="fr-FR" sz="3600" dirty="0">
              <a:gradFill flip="none" rotWithShape="1">
                <a:gsLst>
                  <a:gs pos="0">
                    <a:schemeClr val="tx1"/>
                  </a:gs>
                  <a:gs pos="86000">
                    <a:schemeClr val="tx1"/>
                  </a:gs>
                </a:gsLst>
                <a:lin ang="5400000" scaled="0"/>
                <a:tileRect/>
              </a:gradFill>
            </a:endParaRPr>
          </a:p>
        </p:txBody>
      </p:sp>
      <p:sp>
        <p:nvSpPr>
          <p:cNvPr id="13" name="Text Placeholder 2"/>
          <p:cNvSpPr txBox="1">
            <a:spLocks/>
          </p:cNvSpPr>
          <p:nvPr/>
        </p:nvSpPr>
        <p:spPr>
          <a:xfrm>
            <a:off x="323645" y="1752601"/>
            <a:ext cx="9295581" cy="4352925"/>
          </a:xfrm>
          <a:prstGeom prst="rect">
            <a:avLst/>
          </a:prstGeom>
        </p:spPr>
        <p:txBody>
          <a:bodyPr vert="horz" wrap="square" lIns="0" tIns="0" rIns="0" bIns="0" rtlCol="0">
            <a:normAutofit/>
          </a:bodyPr>
          <a:lstStyle>
            <a:lvl1pPr marL="347663" indent="-347663" algn="l" defTabSz="914363" rtl="0" eaLnBrk="1" latinLnBrk="0" hangingPunct="1">
              <a:lnSpc>
                <a:spcPct val="90000"/>
              </a:lnSpc>
              <a:spcBef>
                <a:spcPct val="20000"/>
              </a:spcBef>
              <a:buClr>
                <a:schemeClr val="accent1"/>
              </a:buClr>
              <a:buSzPct val="100000"/>
              <a:buFontTx/>
              <a:buBlip>
                <a:blip r:embed="rId3"/>
              </a:buBlip>
              <a:defRPr sz="3200" kern="1200" spc="-150">
                <a:solidFill>
                  <a:srgbClr val="000000"/>
                </a:solidFill>
                <a:latin typeface="Segoe Light" pitchFamily="34" charset="0"/>
                <a:ea typeface="+mn-ea"/>
                <a:cs typeface="+mn-cs"/>
              </a:defRPr>
            </a:lvl1pPr>
            <a:lvl2pPr marL="744538" indent="-284163"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2pPr>
            <a:lvl3pPr marL="1143000" indent="-287338"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3pPr>
            <a:lvl4pPr marL="1490663" indent="-231775"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4pPr>
            <a:lvl5pPr marL="1828800" indent="-223838"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fr-FR" u="sng" dirty="0" smtClean="0"/>
              <a:t>Matériel choisi : </a:t>
            </a:r>
          </a:p>
          <a:p>
            <a:pPr lvl="1">
              <a:buFont typeface="Arial" panose="020B0604020202020204" pitchFamily="34" charset="0"/>
              <a:buChar char="•"/>
            </a:pPr>
            <a:r>
              <a:rPr lang="fr-FR" dirty="0" smtClean="0"/>
              <a:t>Rechargement batterie :</a:t>
            </a:r>
          </a:p>
          <a:p>
            <a:pPr lvl="1">
              <a:buFont typeface="Arial" panose="020B0604020202020204" pitchFamily="34" charset="0"/>
              <a:buChar char="•"/>
            </a:pPr>
            <a:r>
              <a:rPr lang="fr-FR" dirty="0"/>
              <a:t>Batterie 11.1 V 1500 </a:t>
            </a:r>
            <a:r>
              <a:rPr lang="fr-FR" dirty="0" err="1"/>
              <a:t>mah</a:t>
            </a:r>
            <a:r>
              <a:rPr lang="fr-FR" dirty="0"/>
              <a:t> 35C 3S </a:t>
            </a:r>
            <a:r>
              <a:rPr lang="fr-FR" dirty="0" smtClean="0"/>
              <a:t>Li-Po</a:t>
            </a:r>
          </a:p>
          <a:p>
            <a:pPr lvl="1">
              <a:buFont typeface="Arial" panose="020B0604020202020204" pitchFamily="34" charset="0"/>
              <a:buChar char="•"/>
            </a:pPr>
            <a:r>
              <a:rPr lang="fr-FR" dirty="0" smtClean="0"/>
              <a:t>BQ40z50 </a:t>
            </a:r>
          </a:p>
          <a:p>
            <a:pPr lvl="2">
              <a:buFont typeface="Arial" panose="020B0604020202020204" pitchFamily="34" charset="0"/>
              <a:buChar char="•"/>
            </a:pPr>
            <a:r>
              <a:rPr lang="fr-FR" dirty="0" smtClean="0"/>
              <a:t>Carte de rechargement &amp; test</a:t>
            </a:r>
          </a:p>
          <a:p>
            <a:pPr lvl="1">
              <a:buFont typeface="Arial" panose="020B0604020202020204" pitchFamily="34" charset="0"/>
              <a:buChar char="•"/>
            </a:pPr>
            <a:endParaRPr lang="fr-FR" dirty="0" smtClean="0"/>
          </a:p>
        </p:txBody>
      </p:sp>
      <p:pic>
        <p:nvPicPr>
          <p:cNvPr id="2052" name="Picture 4" descr="Afficher l'image d'origi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575" y="4814888"/>
            <a:ext cx="4104238" cy="1619250"/>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8" descr="Résultat de recherche d'images pour &quot;11.1 V 1500 mah 35C 3S Li-Po  batterie&quot;"/>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4" name="AutoShape 10" descr="Résultat de recherche d'images pour &quot;11.1 V 1500 mah 35C 3S Li-Po  batterie&quot;"/>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AutoShape 12" descr="Résultat de recherche d'images pour &quot;11.1 V 1500 mah 35C 3S Li-Po  batterie&quot;"/>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2062" name="Picture 14" descr="Afficher l'image d'origin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0366" y="4810126"/>
            <a:ext cx="3708860" cy="162401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9373719" y="6502736"/>
            <a:ext cx="649537" cy="369332"/>
          </a:xfrm>
          <a:prstGeom prst="rect">
            <a:avLst/>
          </a:prstGeom>
        </p:spPr>
        <p:txBody>
          <a:bodyPr wrap="none">
            <a:spAutoFit/>
          </a:bodyPr>
          <a:lstStyle/>
          <a:p>
            <a:r>
              <a:rPr lang="fr-FR" dirty="0" smtClean="0">
                <a:gradFill flip="none" rotWithShape="1">
                  <a:gsLst>
                    <a:gs pos="0">
                      <a:schemeClr val="tx1"/>
                    </a:gs>
                    <a:gs pos="86000">
                      <a:schemeClr val="tx1"/>
                    </a:gs>
                  </a:gsLst>
                  <a:lin ang="5400000" scaled="0"/>
                  <a:tileRect/>
                </a:gradFill>
              </a:rPr>
              <a:t>7</a:t>
            </a:r>
            <a:r>
              <a:rPr lang="fr-FR" dirty="0" smtClean="0">
                <a:gradFill flip="none" rotWithShape="1">
                  <a:gsLst>
                    <a:gs pos="0">
                      <a:schemeClr val="tx1"/>
                    </a:gs>
                    <a:gs pos="86000">
                      <a:schemeClr val="tx1"/>
                    </a:gs>
                  </a:gsLst>
                  <a:lin ang="5400000" scaled="0"/>
                  <a:tileRect/>
                </a:gradFill>
              </a:rPr>
              <a:t>/14</a:t>
            </a:r>
            <a:endParaRPr lang="fr-FR" dirty="0"/>
          </a:p>
        </p:txBody>
      </p:sp>
    </p:spTree>
    <p:extLst>
      <p:ext uri="{BB962C8B-B14F-4D97-AF65-F5344CB8AC3E}">
        <p14:creationId xmlns:p14="http://schemas.microsoft.com/office/powerpoint/2010/main" val="41269385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 calcmode="lin" valueType="num">
                                      <p:cBhvr additive="base">
                                        <p:cTn id="12" dur="500" fill="hold"/>
                                        <p:tgtEl>
                                          <p:spTgt spid="1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 calcmode="lin" valueType="num">
                                      <p:cBhvr additive="base">
                                        <p:cTn id="17" dur="500" fill="hold"/>
                                        <p:tgtEl>
                                          <p:spTgt spid="1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 calcmode="lin" valueType="num">
                                      <p:cBhvr additive="base">
                                        <p:cTn id="22" dur="500" fill="hold"/>
                                        <p:tgtEl>
                                          <p:spTgt spid="13">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 calcmode="lin" valueType="num">
                                      <p:cBhvr additive="base">
                                        <p:cTn id="27" dur="500" fill="hold"/>
                                        <p:tgtEl>
                                          <p:spTgt spid="13">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3">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01303" y="136187"/>
            <a:ext cx="9155318" cy="1329595"/>
          </a:xfrm>
        </p:spPr>
        <p:txBody>
          <a:bodyPr/>
          <a:lstStyle/>
          <a:p>
            <a:pPr algn="ctr"/>
            <a:r>
              <a:rPr lang="en-US" dirty="0" smtClean="0"/>
              <a:t>Materiel à disposition</a:t>
            </a:r>
            <a:br>
              <a:rPr lang="en-US" dirty="0" smtClean="0"/>
            </a:br>
            <a:endParaRPr lang="fr-FR" sz="3600" dirty="0">
              <a:gradFill flip="none" rotWithShape="1">
                <a:gsLst>
                  <a:gs pos="0">
                    <a:schemeClr val="tx1"/>
                  </a:gs>
                  <a:gs pos="86000">
                    <a:schemeClr val="tx1"/>
                  </a:gs>
                </a:gsLst>
                <a:lin ang="5400000" scaled="0"/>
                <a:tileRect/>
              </a:gradFill>
            </a:endParaRPr>
          </a:p>
        </p:txBody>
      </p:sp>
      <p:sp>
        <p:nvSpPr>
          <p:cNvPr id="13" name="Text Placeholder 2"/>
          <p:cNvSpPr txBox="1">
            <a:spLocks/>
          </p:cNvSpPr>
          <p:nvPr/>
        </p:nvSpPr>
        <p:spPr>
          <a:xfrm>
            <a:off x="323645" y="1752601"/>
            <a:ext cx="9295581" cy="4352925"/>
          </a:xfrm>
          <a:prstGeom prst="rect">
            <a:avLst/>
          </a:prstGeom>
        </p:spPr>
        <p:txBody>
          <a:bodyPr vert="horz" wrap="square" lIns="0" tIns="0" rIns="0" bIns="0" rtlCol="0">
            <a:normAutofit/>
          </a:bodyPr>
          <a:lstStyle>
            <a:lvl1pPr marL="347663" indent="-347663" algn="l" defTabSz="914363" rtl="0" eaLnBrk="1" latinLnBrk="0" hangingPunct="1">
              <a:lnSpc>
                <a:spcPct val="90000"/>
              </a:lnSpc>
              <a:spcBef>
                <a:spcPct val="20000"/>
              </a:spcBef>
              <a:buClr>
                <a:schemeClr val="accent1"/>
              </a:buClr>
              <a:buSzPct val="100000"/>
              <a:buFontTx/>
              <a:buBlip>
                <a:blip r:embed="rId3"/>
              </a:buBlip>
              <a:defRPr sz="3200" kern="1200" spc="-150">
                <a:solidFill>
                  <a:srgbClr val="000000"/>
                </a:solidFill>
                <a:latin typeface="Segoe Light" pitchFamily="34" charset="0"/>
                <a:ea typeface="+mn-ea"/>
                <a:cs typeface="+mn-cs"/>
              </a:defRPr>
            </a:lvl1pPr>
            <a:lvl2pPr marL="744538" indent="-284163"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2pPr>
            <a:lvl3pPr marL="1143000" indent="-287338"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3pPr>
            <a:lvl4pPr marL="1490663" indent="-231775"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4pPr>
            <a:lvl5pPr marL="1828800" indent="-223838" algn="l" defTabSz="914363" rtl="0" eaLnBrk="1" latinLnBrk="0" hangingPunct="1">
              <a:lnSpc>
                <a:spcPct val="90000"/>
              </a:lnSpc>
              <a:spcBef>
                <a:spcPct val="20000"/>
              </a:spcBef>
              <a:buClr>
                <a:schemeClr val="tx2"/>
              </a:buClr>
              <a:buSzPct val="100000"/>
              <a:buFontTx/>
              <a:buBlip>
                <a:blip r:embed="rId4"/>
              </a:buBlip>
              <a:defRPr sz="3200" kern="1200" spc="-150">
                <a:solidFill>
                  <a:srgbClr val="000000"/>
                </a:solidFill>
                <a:latin typeface="Segoe Light"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pPr>
            <a:r>
              <a:rPr lang="fr-FR" dirty="0" smtClean="0"/>
              <a:t>Matériel choisi : </a:t>
            </a:r>
          </a:p>
          <a:p>
            <a:pPr lvl="1">
              <a:buFont typeface="Arial" panose="020B0604020202020204" pitchFamily="34" charset="0"/>
              <a:buChar char="•"/>
            </a:pPr>
            <a:r>
              <a:rPr lang="fr-FR" dirty="0" smtClean="0"/>
              <a:t>Drone : </a:t>
            </a:r>
          </a:p>
          <a:p>
            <a:pPr lvl="2">
              <a:buFont typeface="Arial" panose="020B0604020202020204" pitchFamily="34" charset="0"/>
              <a:buChar char="•"/>
            </a:pPr>
            <a:r>
              <a:rPr lang="fr-FR" dirty="0" smtClean="0"/>
              <a:t>Batterie de 1500mAh</a:t>
            </a:r>
          </a:p>
          <a:p>
            <a:pPr lvl="2">
              <a:buFont typeface="Arial" panose="020B0604020202020204" pitchFamily="34" charset="0"/>
              <a:buChar char="•"/>
            </a:pPr>
            <a:r>
              <a:rPr lang="fr-FR" dirty="0" smtClean="0"/>
              <a:t>Contrôleur de vol</a:t>
            </a:r>
          </a:p>
          <a:p>
            <a:pPr lvl="2">
              <a:buFont typeface="Arial" panose="020B0604020202020204" pitchFamily="34" charset="0"/>
              <a:buChar char="•"/>
            </a:pPr>
            <a:r>
              <a:rPr lang="fr-FR" dirty="0" smtClean="0"/>
              <a:t>Microcontrôleur</a:t>
            </a:r>
          </a:p>
          <a:p>
            <a:pPr lvl="2">
              <a:buFont typeface="Arial" panose="020B0604020202020204" pitchFamily="34" charset="0"/>
              <a:buChar char="•"/>
            </a:pPr>
            <a:r>
              <a:rPr lang="fr-FR" dirty="0" smtClean="0"/>
              <a:t>Moteur : </a:t>
            </a:r>
            <a:r>
              <a:rPr lang="fr-FR" dirty="0"/>
              <a:t>MX 1806 KV2280 </a:t>
            </a:r>
            <a:endParaRPr lang="fr-FR" dirty="0" smtClean="0"/>
          </a:p>
          <a:p>
            <a:pPr lvl="2">
              <a:buFont typeface="Arial" panose="020B0604020202020204" pitchFamily="34" charset="0"/>
              <a:buChar char="•"/>
            </a:pPr>
            <a:endParaRPr lang="fr-FR" dirty="0" smtClean="0"/>
          </a:p>
          <a:p>
            <a:pPr marL="855662" lvl="2" indent="0">
              <a:buNone/>
            </a:pPr>
            <a:endParaRPr lang="fr-FR" dirty="0" smtClean="0"/>
          </a:p>
        </p:txBody>
      </p:sp>
      <p:sp>
        <p:nvSpPr>
          <p:cNvPr id="5" name="Rectangle 4"/>
          <p:cNvSpPr/>
          <p:nvPr/>
        </p:nvSpPr>
        <p:spPr>
          <a:xfrm>
            <a:off x="9373719" y="6502736"/>
            <a:ext cx="649537" cy="369332"/>
          </a:xfrm>
          <a:prstGeom prst="rect">
            <a:avLst/>
          </a:prstGeom>
        </p:spPr>
        <p:txBody>
          <a:bodyPr wrap="none">
            <a:spAutoFit/>
          </a:bodyPr>
          <a:lstStyle/>
          <a:p>
            <a:r>
              <a:rPr lang="fr-FR" dirty="0" smtClean="0">
                <a:gradFill flip="none" rotWithShape="1">
                  <a:gsLst>
                    <a:gs pos="0">
                      <a:schemeClr val="tx1"/>
                    </a:gs>
                    <a:gs pos="86000">
                      <a:schemeClr val="tx1"/>
                    </a:gs>
                  </a:gsLst>
                  <a:lin ang="5400000" scaled="0"/>
                  <a:tileRect/>
                </a:gradFill>
              </a:rPr>
              <a:t>8</a:t>
            </a:r>
            <a:r>
              <a:rPr lang="fr-FR" dirty="0" smtClean="0">
                <a:gradFill flip="none" rotWithShape="1">
                  <a:gsLst>
                    <a:gs pos="0">
                      <a:schemeClr val="tx1"/>
                    </a:gs>
                    <a:gs pos="86000">
                      <a:schemeClr val="tx1"/>
                    </a:gs>
                  </a:gsLst>
                  <a:lin ang="5400000" scaled="0"/>
                  <a:tileRect/>
                </a:gradFill>
              </a:rPr>
              <a:t>/14</a:t>
            </a:r>
            <a:endParaRPr lang="fr-FR" dirty="0"/>
          </a:p>
        </p:txBody>
      </p:sp>
    </p:spTree>
    <p:extLst>
      <p:ext uri="{BB962C8B-B14F-4D97-AF65-F5344CB8AC3E}">
        <p14:creationId xmlns:p14="http://schemas.microsoft.com/office/powerpoint/2010/main" val="397900312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 calcmode="lin" valueType="num">
                                      <p:cBhvr additive="base">
                                        <p:cTn id="12" dur="500" fill="hold"/>
                                        <p:tgtEl>
                                          <p:spTgt spid="13">
                                            <p:txEl>
                                              <p:pRg st="1" end="1"/>
                                            </p:txEl>
                                          </p:spTgt>
                                        </p:tgtEl>
                                        <p:attrNameLst>
                                          <p:attrName>ppt_x</p:attrName>
                                        </p:attrNameLst>
                                      </p:cBhvr>
                                      <p:tavLst>
                                        <p:tav tm="0">
                                          <p:val>
                                            <p:strVal val="1+#ppt_w/2"/>
                                          </p:val>
                                        </p:tav>
                                        <p:tav tm="100000">
                                          <p:val>
                                            <p:strVal val="#ppt_x"/>
                                          </p:val>
                                        </p:tav>
                                      </p:tavLst>
                                    </p:anim>
                                    <p:anim calcmode="lin" valueType="num">
                                      <p:cBhvr additive="base">
                                        <p:cTn id="13" dur="500" fill="hold"/>
                                        <p:tgtEl>
                                          <p:spTgt spid="13">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 calcmode="lin" valueType="num">
                                      <p:cBhvr additive="base">
                                        <p:cTn id="17" dur="500" fill="hold"/>
                                        <p:tgtEl>
                                          <p:spTgt spid="13">
                                            <p:txEl>
                                              <p:pRg st="2" end="2"/>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13">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 calcmode="lin" valueType="num">
                                      <p:cBhvr additive="base">
                                        <p:cTn id="22" dur="500" fill="hold"/>
                                        <p:tgtEl>
                                          <p:spTgt spid="13">
                                            <p:txEl>
                                              <p:pRg st="3" end="3"/>
                                            </p:txEl>
                                          </p:spTgt>
                                        </p:tgtEl>
                                        <p:attrNameLst>
                                          <p:attrName>ppt_x</p:attrName>
                                        </p:attrNameLst>
                                      </p:cBhvr>
                                      <p:tavLst>
                                        <p:tav tm="0">
                                          <p:val>
                                            <p:strVal val="1+#ppt_w/2"/>
                                          </p:val>
                                        </p:tav>
                                        <p:tav tm="100000">
                                          <p:val>
                                            <p:strVal val="#ppt_x"/>
                                          </p:val>
                                        </p:tav>
                                      </p:tavLst>
                                    </p:anim>
                                    <p:anim calcmode="lin" valueType="num">
                                      <p:cBhvr additive="base">
                                        <p:cTn id="23" dur="500" fill="hold"/>
                                        <p:tgtEl>
                                          <p:spTgt spid="13">
                                            <p:txEl>
                                              <p:pRg st="3" end="3"/>
                                            </p:txEl>
                                          </p:spTgt>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 calcmode="lin" valueType="num">
                                      <p:cBhvr additive="base">
                                        <p:cTn id="27" dur="500" fill="hold"/>
                                        <p:tgtEl>
                                          <p:spTgt spid="13">
                                            <p:txEl>
                                              <p:pRg st="4" end="4"/>
                                            </p:txEl>
                                          </p:spTgt>
                                        </p:tgtEl>
                                        <p:attrNameLst>
                                          <p:attrName>ppt_x</p:attrName>
                                        </p:attrNameLst>
                                      </p:cBhvr>
                                      <p:tavLst>
                                        <p:tav tm="0">
                                          <p:val>
                                            <p:strVal val="1+#ppt_w/2"/>
                                          </p:val>
                                        </p:tav>
                                        <p:tav tm="100000">
                                          <p:val>
                                            <p:strVal val="#ppt_x"/>
                                          </p:val>
                                        </p:tav>
                                      </p:tavLst>
                                    </p:anim>
                                    <p:anim calcmode="lin" valueType="num">
                                      <p:cBhvr additive="base">
                                        <p:cTn id="28" dur="500" fill="hold"/>
                                        <p:tgtEl>
                                          <p:spTgt spid="13">
                                            <p:txEl>
                                              <p:pRg st="4" end="4"/>
                                            </p:txEl>
                                          </p:spTgt>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2" fill="hold" nodeType="afterEffect">
                                  <p:stCondLst>
                                    <p:cond delay="0"/>
                                  </p:stCondLst>
                                  <p:childTnLst>
                                    <p:set>
                                      <p:cBhvr>
                                        <p:cTn id="31" dur="1" fill="hold">
                                          <p:stCondLst>
                                            <p:cond delay="0"/>
                                          </p:stCondLst>
                                        </p:cTn>
                                        <p:tgtEl>
                                          <p:spTgt spid="13">
                                            <p:txEl>
                                              <p:pRg st="5" end="5"/>
                                            </p:txEl>
                                          </p:spTgt>
                                        </p:tgtEl>
                                        <p:attrNameLst>
                                          <p:attrName>style.visibility</p:attrName>
                                        </p:attrNameLst>
                                      </p:cBhvr>
                                      <p:to>
                                        <p:strVal val="visible"/>
                                      </p:to>
                                    </p:set>
                                    <p:anim calcmode="lin" valueType="num">
                                      <p:cBhvr additive="base">
                                        <p:cTn id="32" dur="500" fill="hold"/>
                                        <p:tgtEl>
                                          <p:spTgt spid="13">
                                            <p:txEl>
                                              <p:pRg st="5" end="5"/>
                                            </p:txEl>
                                          </p:spTgt>
                                        </p:tgtEl>
                                        <p:attrNameLst>
                                          <p:attrName>ppt_x</p:attrName>
                                        </p:attrNameLst>
                                      </p:cBhvr>
                                      <p:tavLst>
                                        <p:tav tm="0">
                                          <p:val>
                                            <p:strVal val="1+#ppt_w/2"/>
                                          </p:val>
                                        </p:tav>
                                        <p:tav tm="100000">
                                          <p:val>
                                            <p:strVal val="#ppt_x"/>
                                          </p:val>
                                        </p:tav>
                                      </p:tavLst>
                                    </p:anim>
                                    <p:anim calcmode="lin" valueType="num">
                                      <p:cBhvr additive="base">
                                        <p:cTn id="33" dur="500" fill="hold"/>
                                        <p:tgtEl>
                                          <p:spTgt spid="1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DVSHAPEID" val="jmGNU6LvvBEP43QtYQ3UTz"/>
  <p:tag name="DVSHEQ" val="1095840048"/>
</p:tagLst>
</file>

<file path=ppt/tags/tag10.xml><?xml version="1.0" encoding="utf-8"?>
<p:tagLst xmlns:a="http://schemas.openxmlformats.org/drawingml/2006/main" xmlns:r="http://schemas.openxmlformats.org/officeDocument/2006/relationships" xmlns:p="http://schemas.openxmlformats.org/presentationml/2006/main">
  <p:tag name="DVSHAPEID" val="jmGNU6LvvBEP43QtYQ3UTz"/>
  <p:tag name="DVSHEQ" val="-1207267635"/>
</p:tagLst>
</file>

<file path=ppt/tags/tag11.xml><?xml version="1.0" encoding="utf-8"?>
<p:tagLst xmlns:a="http://schemas.openxmlformats.org/drawingml/2006/main" xmlns:r="http://schemas.openxmlformats.org/officeDocument/2006/relationships" xmlns:p="http://schemas.openxmlformats.org/presentationml/2006/main">
  <p:tag name="DVSHAPEID" val="jmGNU6LvvBEP43QtYQ3UTz"/>
  <p:tag name="DVSHEQ" val="1095840048"/>
</p:tagLst>
</file>

<file path=ppt/tags/tag12.xml><?xml version="1.0" encoding="utf-8"?>
<p:tagLst xmlns:a="http://schemas.openxmlformats.org/drawingml/2006/main" xmlns:r="http://schemas.openxmlformats.org/officeDocument/2006/relationships" xmlns:p="http://schemas.openxmlformats.org/presentationml/2006/main">
  <p:tag name="DVSHAPEID" val="jmGNU6LvvBEP43QtYQ3UTz"/>
  <p:tag name="DVSHEQ" val="-1207267635"/>
</p:tagLst>
</file>

<file path=ppt/tags/tag13.xml><?xml version="1.0" encoding="utf-8"?>
<p:tagLst xmlns:a="http://schemas.openxmlformats.org/drawingml/2006/main" xmlns:r="http://schemas.openxmlformats.org/officeDocument/2006/relationships" xmlns:p="http://schemas.openxmlformats.org/presentationml/2006/main">
  <p:tag name="DVSHAPEID" val="jmGNU6LvvBEP43QtYQ3UTz"/>
  <p:tag name="DVSHEQ" val="1095840048"/>
</p:tagLst>
</file>

<file path=ppt/tags/tag14.xml><?xml version="1.0" encoding="utf-8"?>
<p:tagLst xmlns:a="http://schemas.openxmlformats.org/drawingml/2006/main" xmlns:r="http://schemas.openxmlformats.org/officeDocument/2006/relationships" xmlns:p="http://schemas.openxmlformats.org/presentationml/2006/main">
  <p:tag name="DVSHAPEID" val="jmGNU6LvvBEP43QtYQ3UTz"/>
  <p:tag name="DVSHEQ" val="-1207267635"/>
</p:tagLst>
</file>

<file path=ppt/tags/tag15.xml><?xml version="1.0" encoding="utf-8"?>
<p:tagLst xmlns:a="http://schemas.openxmlformats.org/drawingml/2006/main" xmlns:r="http://schemas.openxmlformats.org/officeDocument/2006/relationships" xmlns:p="http://schemas.openxmlformats.org/presentationml/2006/main">
  <p:tag name="DVSHAPEID" val="jmGNU6LvvBEP43QtYQ3UTz"/>
  <p:tag name="DVSHEQ" val="1095840048"/>
</p:tagLst>
</file>

<file path=ppt/tags/tag16.xml><?xml version="1.0" encoding="utf-8"?>
<p:tagLst xmlns:a="http://schemas.openxmlformats.org/drawingml/2006/main" xmlns:r="http://schemas.openxmlformats.org/officeDocument/2006/relationships" xmlns:p="http://schemas.openxmlformats.org/presentationml/2006/main">
  <p:tag name="DVSHAPEID" val="jmGNU6LvvBEP43QtYQ3UTz"/>
  <p:tag name="DVSHEQ" val="-1207267635"/>
</p:tagLst>
</file>

<file path=ppt/tags/tag2.xml><?xml version="1.0" encoding="utf-8"?>
<p:tagLst xmlns:a="http://schemas.openxmlformats.org/drawingml/2006/main" xmlns:r="http://schemas.openxmlformats.org/officeDocument/2006/relationships" xmlns:p="http://schemas.openxmlformats.org/presentationml/2006/main">
  <p:tag name="DVSHAPEID" val="jmGNU6LvvBEP43QtYQ3UTz"/>
  <p:tag name="DVSHEQ" val="-1207267635"/>
</p:tagLst>
</file>

<file path=ppt/tags/tag3.xml><?xml version="1.0" encoding="utf-8"?>
<p:tagLst xmlns:a="http://schemas.openxmlformats.org/drawingml/2006/main" xmlns:r="http://schemas.openxmlformats.org/officeDocument/2006/relationships" xmlns:p="http://schemas.openxmlformats.org/presentationml/2006/main">
  <p:tag name="DVSHAPEID" val="jmGNU6LvvBEP43QtYQ3UTz"/>
  <p:tag name="DVSHEQ" val="1095840048"/>
</p:tagLst>
</file>

<file path=ppt/tags/tag4.xml><?xml version="1.0" encoding="utf-8"?>
<p:tagLst xmlns:a="http://schemas.openxmlformats.org/drawingml/2006/main" xmlns:r="http://schemas.openxmlformats.org/officeDocument/2006/relationships" xmlns:p="http://schemas.openxmlformats.org/presentationml/2006/main">
  <p:tag name="DVSHAPEID" val="jmGNU6LvvBEP43QtYQ3UTz"/>
  <p:tag name="DVSHEQ" val="-1207267635"/>
</p:tagLst>
</file>

<file path=ppt/tags/tag5.xml><?xml version="1.0" encoding="utf-8"?>
<p:tagLst xmlns:a="http://schemas.openxmlformats.org/drawingml/2006/main" xmlns:r="http://schemas.openxmlformats.org/officeDocument/2006/relationships" xmlns:p="http://schemas.openxmlformats.org/presentationml/2006/main">
  <p:tag name="DVSHAPEID" val="jmGNU6LvvBEP43QtYQ3UTz"/>
  <p:tag name="DVSHEQ" val="1095840048"/>
</p:tagLst>
</file>

<file path=ppt/tags/tag6.xml><?xml version="1.0" encoding="utf-8"?>
<p:tagLst xmlns:a="http://schemas.openxmlformats.org/drawingml/2006/main" xmlns:r="http://schemas.openxmlformats.org/officeDocument/2006/relationships" xmlns:p="http://schemas.openxmlformats.org/presentationml/2006/main">
  <p:tag name="DVSHAPEID" val="jmGNU6LvvBEP43QtYQ3UTz"/>
  <p:tag name="DVSHEQ" val="-1207267635"/>
</p:tagLst>
</file>

<file path=ppt/tags/tag7.xml><?xml version="1.0" encoding="utf-8"?>
<p:tagLst xmlns:a="http://schemas.openxmlformats.org/drawingml/2006/main" xmlns:r="http://schemas.openxmlformats.org/officeDocument/2006/relationships" xmlns:p="http://schemas.openxmlformats.org/presentationml/2006/main">
  <p:tag name="DVSHAPEID" val="jmGNU6LvvBEP43QtYQ3UTz"/>
  <p:tag name="DVSHEQ" val="1095840048"/>
</p:tagLst>
</file>

<file path=ppt/tags/tag8.xml><?xml version="1.0" encoding="utf-8"?>
<p:tagLst xmlns:a="http://schemas.openxmlformats.org/drawingml/2006/main" xmlns:r="http://schemas.openxmlformats.org/officeDocument/2006/relationships" xmlns:p="http://schemas.openxmlformats.org/presentationml/2006/main">
  <p:tag name="DVSHAPEID" val="jmGNU6LvvBEP43QtYQ3UTz"/>
  <p:tag name="DVSHEQ" val="-1207267635"/>
</p:tagLst>
</file>

<file path=ppt/tags/tag9.xml><?xml version="1.0" encoding="utf-8"?>
<p:tagLst xmlns:a="http://schemas.openxmlformats.org/drawingml/2006/main" xmlns:r="http://schemas.openxmlformats.org/officeDocument/2006/relationships" xmlns:p="http://schemas.openxmlformats.org/presentationml/2006/main">
  <p:tag name="DVSHAPEID" val="jmGNU6LvvBEP43QtYQ3UTz"/>
  <p:tag name="DVSHEQ" val="1095840048"/>
</p:tagLst>
</file>

<file path=ppt/theme/theme1.xml><?xml version="1.0" encoding="utf-8"?>
<a:theme xmlns:a="http://schemas.openxmlformats.org/drawingml/2006/main" name="Windows Phone 7 Template Light_0610">
  <a:themeElements>
    <a:clrScheme name="TechDays 2011">
      <a:dk1>
        <a:srgbClr val="393939"/>
      </a:dk1>
      <a:lt1>
        <a:srgbClr val="FFFFFF"/>
      </a:lt1>
      <a:dk2>
        <a:srgbClr val="000096"/>
      </a:dk2>
      <a:lt2>
        <a:srgbClr val="FFFFFF"/>
      </a:lt2>
      <a:accent1>
        <a:srgbClr val="5B5BFF"/>
      </a:accent1>
      <a:accent2>
        <a:srgbClr val="E86A70"/>
      </a:accent2>
      <a:accent3>
        <a:srgbClr val="7D7D7D"/>
      </a:accent3>
      <a:accent4>
        <a:srgbClr val="DCDCDC"/>
      </a:accent4>
      <a:accent5>
        <a:srgbClr val="6BBD46"/>
      </a:accent5>
      <a:accent6>
        <a:srgbClr val="FFB70F"/>
      </a:accent6>
      <a:hlink>
        <a:srgbClr val="000096"/>
      </a:hlink>
      <a:folHlink>
        <a:srgbClr val="000096"/>
      </a:folHlink>
    </a:clrScheme>
    <a:fontScheme name="Segoe">
      <a:majorFont>
        <a:latin typeface="Segoe"/>
        <a:ea typeface=""/>
        <a:cs typeface=""/>
      </a:majorFont>
      <a:minorFont>
        <a:latin typeface="Segoe"/>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2">
          <a:schemeClr val="dk1"/>
        </a:lnRef>
        <a:fillRef idx="0">
          <a:schemeClr val="dk1"/>
        </a:fillRef>
        <a:effectRef idx="1">
          <a:schemeClr val="dk1"/>
        </a:effectRef>
        <a:fontRef idx="minor">
          <a:schemeClr val="tx1"/>
        </a:fontRef>
      </a:style>
    </a:spDef>
    <a:lnDef>
      <a:spPr/>
      <a:bodyPr/>
      <a:lstStyle/>
      <a:style>
        <a:lnRef idx="2">
          <a:schemeClr val="dk1"/>
        </a:lnRef>
        <a:fillRef idx="0">
          <a:schemeClr val="dk1"/>
        </a:fillRef>
        <a:effectRef idx="1">
          <a:schemeClr val="dk1"/>
        </a:effectRef>
        <a:fontRef idx="minor">
          <a:schemeClr val="tx1"/>
        </a:fontRef>
      </a:style>
    </a:lnDef>
    <a:txDef>
      <a:spPr>
        <a:noFill/>
      </a:spPr>
      <a:bodyPr wrap="square" lIns="0" tIns="0" rIns="0" bIns="0" rtlCol="0">
        <a:spAutoFit/>
      </a:bodyPr>
      <a:lstStyle>
        <a:defPPr>
          <a:defRPr sz="2200" spc="-150" dirty="0" smtClean="0">
            <a:gradFill>
              <a:gsLst>
                <a:gs pos="0">
                  <a:schemeClr val="tx1"/>
                </a:gs>
                <a:gs pos="86000">
                  <a:schemeClr val="tx1"/>
                </a:gs>
              </a:gsLst>
              <a:lin ang="5400000" scaled="0"/>
            </a:gradFill>
            <a:latin typeface="Segoe Light"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99185CE134A2264098B2D35D089E2C2D" ma:contentTypeVersion="0" ma:contentTypeDescription="Create a new document." ma:contentTypeScope="" ma:versionID="4cbc5c802fc624285c24078567252eb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CDB432F-E679-4419-B703-6A304F7D8AEE}">
  <ds:schemaRefs>
    <ds:schemaRef ds:uri="http://schemas.openxmlformats.org/package/2006/metadata/core-properties"/>
    <ds:schemaRef ds:uri="http://schemas.microsoft.com/office/2006/documentManagement/types"/>
    <ds:schemaRef ds:uri="http://purl.org/dc/dcmitype/"/>
    <ds:schemaRef ds:uri="http://purl.org/dc/elements/1.1/"/>
    <ds:schemaRef ds:uri="http://schemas.microsoft.com/office/2006/metadata/properties"/>
    <ds:schemaRef ds:uri="http://www.w3.org/XML/1998/namespace"/>
    <ds:schemaRef ds:uri="http://purl.org/dc/terms/"/>
  </ds:schemaRefs>
</ds:datastoreItem>
</file>

<file path=customXml/itemProps2.xml><?xml version="1.0" encoding="utf-8"?>
<ds:datastoreItem xmlns:ds="http://schemas.openxmlformats.org/officeDocument/2006/customXml" ds:itemID="{D41D00E3-576D-4D3A-918E-B8F6B8D101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2ADFAE38-88E6-4CC2-BA11-1846CF95727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Windows Phone 7 Template Light_0610</Template>
  <TotalTime>22035</TotalTime>
  <Words>2305</Words>
  <Application>Microsoft Office PowerPoint</Application>
  <PresentationFormat>Personnalisé</PresentationFormat>
  <Paragraphs>264</Paragraphs>
  <Slides>16</Slides>
  <Notes>15</Notes>
  <HiddenSlides>1</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16</vt:i4>
      </vt:variant>
    </vt:vector>
  </HeadingPairs>
  <TitlesOfParts>
    <vt:vector size="25" baseType="lpstr">
      <vt:lpstr>Segoe</vt:lpstr>
      <vt:lpstr>Segoe Light</vt:lpstr>
      <vt:lpstr>Arial</vt:lpstr>
      <vt:lpstr>Corbel</vt:lpstr>
      <vt:lpstr>Calibri</vt:lpstr>
      <vt:lpstr>Segoe UI</vt:lpstr>
      <vt:lpstr>Quattrocento Sans</vt:lpstr>
      <vt:lpstr>Wingdings</vt:lpstr>
      <vt:lpstr>Windows Phone 7 Template Light_0610</vt:lpstr>
      <vt:lpstr>Drone à rechargement sans fil</vt:lpstr>
      <vt:lpstr>Plan</vt:lpstr>
      <vt:lpstr>Introduction   Domaines d’utilisation:  -Contrôle à distance - agriculture - santé  - securité - environnement - transport</vt:lpstr>
      <vt:lpstr>Objectifs  </vt:lpstr>
      <vt:lpstr>Problématiques</vt:lpstr>
      <vt:lpstr>Cahier des charges</vt:lpstr>
      <vt:lpstr>Organisation</vt:lpstr>
      <vt:lpstr>Materiel à disposition </vt:lpstr>
      <vt:lpstr>Materiel à disposition </vt:lpstr>
      <vt:lpstr>Caractéristique du drone </vt:lpstr>
      <vt:lpstr>Réalisation – Etat d’avancement</vt:lpstr>
      <vt:lpstr>Présentation PowerPoint</vt:lpstr>
      <vt:lpstr>Présentation PowerPoint</vt:lpstr>
      <vt:lpstr>Conclusion</vt:lpstr>
      <vt:lpstr>Présentation PowerPoint</vt:lpstr>
      <vt:lpstr>Présentation PowerPoint</vt:lpstr>
    </vt:vector>
  </TitlesOfParts>
  <Manager>&lt;Content Manager Name Here&gt;</Manager>
  <Company>dotIT; ESPRIT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Conception et réalisation d’une application pour la redistribution d’un projet SharePoint</dc:title>
  <dc:creator>Grindi Nizar</dc:creator>
  <cp:keywords>Présenation PFE</cp:keywords>
  <dc:description>Template: Andrew Larson, Silver Fox Productions Inc. 
Formatting:
Event Date:
Event Location:
Audience Type: Internal</dc:description>
  <cp:lastModifiedBy>Marat</cp:lastModifiedBy>
  <cp:revision>595</cp:revision>
  <dcterms:created xsi:type="dcterms:W3CDTF">2010-08-31T15:09:28Z</dcterms:created>
  <dcterms:modified xsi:type="dcterms:W3CDTF">2016-11-29T13:56:56Z</dcterms:modified>
</cp:coreProperties>
</file>